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6"/>
  </p:notesMasterIdLst>
  <p:sldIdLst>
    <p:sldId id="256" r:id="rId5"/>
    <p:sldId id="1146" r:id="rId6"/>
    <p:sldId id="1145" r:id="rId7"/>
    <p:sldId id="1147" r:id="rId8"/>
    <p:sldId id="1148" r:id="rId9"/>
    <p:sldId id="1138" r:id="rId10"/>
    <p:sldId id="1150" r:id="rId11"/>
    <p:sldId id="1149" r:id="rId12"/>
    <p:sldId id="1159" r:id="rId13"/>
    <p:sldId id="1139" r:id="rId14"/>
    <p:sldId id="1151" r:id="rId15"/>
    <p:sldId id="1153" r:id="rId16"/>
    <p:sldId id="1152" r:id="rId17"/>
    <p:sldId id="1154" r:id="rId18"/>
    <p:sldId id="1155" r:id="rId19"/>
    <p:sldId id="1158" r:id="rId20"/>
    <p:sldId id="1160" r:id="rId21"/>
    <p:sldId id="1161" r:id="rId22"/>
    <p:sldId id="1162" r:id="rId23"/>
    <p:sldId id="1156" r:id="rId24"/>
    <p:sldId id="1157" r:id="rId25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7EC94AF-FED4-5436-DB56-600D8104255D}" name="Filip" initials="F" userId="f826280159c83109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798DE9-C1AA-4693-86BE-30DD366DACEA}" v="23" dt="2022-11-30T19:35:40.8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410" autoAdjust="0"/>
  </p:normalViewPr>
  <p:slideViewPr>
    <p:cSldViewPr snapToGrid="0">
      <p:cViewPr varScale="1">
        <p:scale>
          <a:sx n="79" d="100"/>
          <a:sy n="79" d="100"/>
        </p:scale>
        <p:origin x="1188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lip" userId="f826280159c83109" providerId="LiveId" clId="{FF798DE9-C1AA-4693-86BE-30DD366DACEA}"/>
    <pc:docChg chg="undo custSel addSld delSld modSld sldOrd">
      <pc:chgData name="Filip" userId="f826280159c83109" providerId="LiveId" clId="{FF798DE9-C1AA-4693-86BE-30DD366DACEA}" dt="2022-11-30T20:16:09.476" v="5893" actId="47"/>
      <pc:docMkLst>
        <pc:docMk/>
      </pc:docMkLst>
      <pc:sldChg chg="modSp add del mod">
        <pc:chgData name="Filip" userId="f826280159c83109" providerId="LiveId" clId="{FF798DE9-C1AA-4693-86BE-30DD366DACEA}" dt="2022-11-30T10:22:36.903" v="5" actId="14100"/>
        <pc:sldMkLst>
          <pc:docMk/>
          <pc:sldMk cId="3959218642" sldId="256"/>
        </pc:sldMkLst>
        <pc:spChg chg="mod">
          <ac:chgData name="Filip" userId="f826280159c83109" providerId="LiveId" clId="{FF798DE9-C1AA-4693-86BE-30DD366DACEA}" dt="2022-11-30T10:22:27.279" v="4"/>
          <ac:spMkLst>
            <pc:docMk/>
            <pc:sldMk cId="3959218642" sldId="256"/>
            <ac:spMk id="2" creationId="{00000000-0000-0000-0000-000000000000}"/>
          </ac:spMkLst>
        </pc:spChg>
        <pc:spChg chg="mod">
          <ac:chgData name="Filip" userId="f826280159c83109" providerId="LiveId" clId="{FF798DE9-C1AA-4693-86BE-30DD366DACEA}" dt="2022-11-30T10:22:36.903" v="5" actId="14100"/>
          <ac:spMkLst>
            <pc:docMk/>
            <pc:sldMk cId="3959218642" sldId="256"/>
            <ac:spMk id="3" creationId="{00000000-0000-0000-0000-000000000000}"/>
          </ac:spMkLst>
        </pc:spChg>
      </pc:sldChg>
      <pc:sldChg chg="modSp add del mod modNotesTx">
        <pc:chgData name="Filip" userId="f826280159c83109" providerId="LiveId" clId="{FF798DE9-C1AA-4693-86BE-30DD366DACEA}" dt="2022-11-30T20:16:09.476" v="5893" actId="47"/>
        <pc:sldMkLst>
          <pc:docMk/>
          <pc:sldMk cId="1068169860" sldId="257"/>
        </pc:sldMkLst>
        <pc:spChg chg="mod">
          <ac:chgData name="Filip" userId="f826280159c83109" providerId="LiveId" clId="{FF798DE9-C1AA-4693-86BE-30DD366DACEA}" dt="2022-11-30T20:15:44.672" v="5892" actId="20577"/>
          <ac:spMkLst>
            <pc:docMk/>
            <pc:sldMk cId="1068169860" sldId="257"/>
            <ac:spMk id="6" creationId="{EE7B8B4D-89A8-444B-81D4-53EDCD893128}"/>
          </ac:spMkLst>
        </pc:spChg>
      </pc:sldChg>
      <pc:sldChg chg="modSp add del mod modTransition">
        <pc:chgData name="Filip" userId="f826280159c83109" providerId="LiveId" clId="{FF798DE9-C1AA-4693-86BE-30DD366DACEA}" dt="2022-11-30T10:22:27.279" v="4"/>
        <pc:sldMkLst>
          <pc:docMk/>
          <pc:sldMk cId="508942088" sldId="1099"/>
        </pc:sldMkLst>
        <pc:spChg chg="mod">
          <ac:chgData name="Filip" userId="f826280159c83109" providerId="LiveId" clId="{FF798DE9-C1AA-4693-86BE-30DD366DACEA}" dt="2022-11-30T10:22:27.279" v="4"/>
          <ac:spMkLst>
            <pc:docMk/>
            <pc:sldMk cId="508942088" sldId="1099"/>
            <ac:spMk id="2" creationId="{14F51651-E168-E50E-406B-9D275006A0E1}"/>
          </ac:spMkLst>
        </pc:spChg>
      </pc:sldChg>
      <pc:sldChg chg="addSp delSp modSp add del mod modTransition modNotesTx">
        <pc:chgData name="Filip" userId="f826280159c83109" providerId="LiveId" clId="{FF798DE9-C1AA-4693-86BE-30DD366DACEA}" dt="2022-11-30T10:39:56.337" v="162" actId="20577"/>
        <pc:sldMkLst>
          <pc:docMk/>
          <pc:sldMk cId="3733931722" sldId="1100"/>
        </pc:sldMkLst>
        <pc:spChg chg="mod">
          <ac:chgData name="Filip" userId="f826280159c83109" providerId="LiveId" clId="{FF798DE9-C1AA-4693-86BE-30DD366DACEA}" dt="2022-11-30T10:39:18.389" v="159" actId="313"/>
          <ac:spMkLst>
            <pc:docMk/>
            <pc:sldMk cId="3733931722" sldId="1100"/>
            <ac:spMk id="2" creationId="{EFD85A4B-852A-B238-C03F-800F8C845689}"/>
          </ac:spMkLst>
        </pc:spChg>
        <pc:spChg chg="del">
          <ac:chgData name="Filip" userId="f826280159c83109" providerId="LiveId" clId="{FF798DE9-C1AA-4693-86BE-30DD366DACEA}" dt="2022-11-30T10:34:58.630" v="9"/>
          <ac:spMkLst>
            <pc:docMk/>
            <pc:sldMk cId="3733931722" sldId="1100"/>
            <ac:spMk id="3" creationId="{92976BE7-F2C2-A1A7-F8D9-E25C467EEE1F}"/>
          </ac:spMkLst>
        </pc:spChg>
        <pc:spChg chg="add mod">
          <ac:chgData name="Filip" userId="f826280159c83109" providerId="LiveId" clId="{FF798DE9-C1AA-4693-86BE-30DD366DACEA}" dt="2022-11-30T10:38:52.296" v="157" actId="20577"/>
          <ac:spMkLst>
            <pc:docMk/>
            <pc:sldMk cId="3733931722" sldId="1100"/>
            <ac:spMk id="3" creationId="{BD27EE24-A17E-EC1E-EACF-4E0A7DEA6470}"/>
          </ac:spMkLst>
        </pc:spChg>
        <pc:spChg chg="mod">
          <ac:chgData name="Filip" userId="f826280159c83109" providerId="LiveId" clId="{FF798DE9-C1AA-4693-86BE-30DD366DACEA}" dt="2022-11-30T10:34:32.992" v="8"/>
          <ac:spMkLst>
            <pc:docMk/>
            <pc:sldMk cId="3733931722" sldId="1100"/>
            <ac:spMk id="4" creationId="{82E08273-2F39-1FA7-259E-77BE1B88487A}"/>
          </ac:spMkLst>
        </pc:spChg>
        <pc:picChg chg="add mod">
          <ac:chgData name="Filip" userId="f826280159c83109" providerId="LiveId" clId="{FF798DE9-C1AA-4693-86BE-30DD366DACEA}" dt="2022-11-30T10:39:51.195" v="161" actId="1076"/>
          <ac:picMkLst>
            <pc:docMk/>
            <pc:sldMk cId="3733931722" sldId="1100"/>
            <ac:picMk id="5" creationId="{C30F4E94-32AC-EEA5-CFA1-49139F763252}"/>
          </ac:picMkLst>
        </pc:picChg>
      </pc:sldChg>
      <pc:sldChg chg="modSp new del mod">
        <pc:chgData name="Filip" userId="f826280159c83109" providerId="LiveId" clId="{FF798DE9-C1AA-4693-86BE-30DD366DACEA}" dt="2022-11-30T15:06:34.652" v="1781" actId="47"/>
        <pc:sldMkLst>
          <pc:docMk/>
          <pc:sldMk cId="1131209929" sldId="1101"/>
        </pc:sldMkLst>
        <pc:spChg chg="mod">
          <ac:chgData name="Filip" userId="f826280159c83109" providerId="LiveId" clId="{FF798DE9-C1AA-4693-86BE-30DD366DACEA}" dt="2022-11-30T13:23:31.479" v="330" actId="108"/>
          <ac:spMkLst>
            <pc:docMk/>
            <pc:sldMk cId="1131209929" sldId="1101"/>
            <ac:spMk id="2" creationId="{E7FB863F-A37D-B6E3-F09F-7F798988E562}"/>
          </ac:spMkLst>
        </pc:spChg>
        <pc:spChg chg="mod">
          <ac:chgData name="Filip" userId="f826280159c83109" providerId="LiveId" clId="{FF798DE9-C1AA-4693-86BE-30DD366DACEA}" dt="2022-11-30T10:37:07.061" v="41" actId="20577"/>
          <ac:spMkLst>
            <pc:docMk/>
            <pc:sldMk cId="1131209929" sldId="1101"/>
            <ac:spMk id="3" creationId="{F06BC0DA-43AB-0B07-0DFF-67C052B7AAD2}"/>
          </ac:spMkLst>
        </pc:spChg>
      </pc:sldChg>
      <pc:sldChg chg="add del">
        <pc:chgData name="Filip" userId="f826280159c83109" providerId="LiveId" clId="{FF798DE9-C1AA-4693-86BE-30DD366DACEA}" dt="2022-11-30T10:33:29.187" v="7"/>
        <pc:sldMkLst>
          <pc:docMk/>
          <pc:sldMk cId="3922201614" sldId="1101"/>
        </pc:sldMkLst>
      </pc:sldChg>
      <pc:sldChg chg="addSp delSp modSp new mod">
        <pc:chgData name="Filip" userId="f826280159c83109" providerId="LiveId" clId="{FF798DE9-C1AA-4693-86BE-30DD366DACEA}" dt="2022-11-30T19:25:11.967" v="5562" actId="1076"/>
        <pc:sldMkLst>
          <pc:docMk/>
          <pc:sldMk cId="1810209370" sldId="1102"/>
        </pc:sldMkLst>
        <pc:spChg chg="mod">
          <ac:chgData name="Filip" userId="f826280159c83109" providerId="LiveId" clId="{FF798DE9-C1AA-4693-86BE-30DD366DACEA}" dt="2022-11-30T11:12:05.669" v="224" actId="5793"/>
          <ac:spMkLst>
            <pc:docMk/>
            <pc:sldMk cId="1810209370" sldId="1102"/>
            <ac:spMk id="2" creationId="{F996F132-5FD0-61EB-C1FF-23DA3BAC1A14}"/>
          </ac:spMkLst>
        </pc:spChg>
        <pc:spChg chg="del">
          <ac:chgData name="Filip" userId="f826280159c83109" providerId="LiveId" clId="{FF798DE9-C1AA-4693-86BE-30DD366DACEA}" dt="2022-11-30T12:57:20.430" v="312" actId="478"/>
          <ac:spMkLst>
            <pc:docMk/>
            <pc:sldMk cId="1810209370" sldId="1102"/>
            <ac:spMk id="3" creationId="{B8F83F53-A190-0A78-E460-6EB50D75F6A0}"/>
          </ac:spMkLst>
        </pc:spChg>
        <pc:spChg chg="mod">
          <ac:chgData name="Filip" userId="f826280159c83109" providerId="LiveId" clId="{FF798DE9-C1AA-4693-86BE-30DD366DACEA}" dt="2022-11-30T19:22:35.043" v="5544" actId="1076"/>
          <ac:spMkLst>
            <pc:docMk/>
            <pc:sldMk cId="1810209370" sldId="1102"/>
            <ac:spMk id="4" creationId="{B76B8CBE-E835-8673-E439-27C452409ED1}"/>
          </ac:spMkLst>
        </pc:spChg>
        <pc:picChg chg="add mod modCrop">
          <ac:chgData name="Filip" userId="f826280159c83109" providerId="LiveId" clId="{FF798DE9-C1AA-4693-86BE-30DD366DACEA}" dt="2022-11-30T19:22:47.921" v="5546" actId="732"/>
          <ac:picMkLst>
            <pc:docMk/>
            <pc:sldMk cId="1810209370" sldId="1102"/>
            <ac:picMk id="5" creationId="{4E55BA8C-D957-6BC1-E5EB-449AEBEFE1E7}"/>
          </ac:picMkLst>
        </pc:picChg>
        <pc:picChg chg="add mod modCrop">
          <ac:chgData name="Filip" userId="f826280159c83109" providerId="LiveId" clId="{FF798DE9-C1AA-4693-86BE-30DD366DACEA}" dt="2022-11-30T12:57:26.384" v="313" actId="1076"/>
          <ac:picMkLst>
            <pc:docMk/>
            <pc:sldMk cId="1810209370" sldId="1102"/>
            <ac:picMk id="6" creationId="{7F18C53A-83DB-2624-2A09-2D6A4528B26F}"/>
          </ac:picMkLst>
        </pc:picChg>
        <pc:picChg chg="add del">
          <ac:chgData name="Filip" userId="f826280159c83109" providerId="LiveId" clId="{FF798DE9-C1AA-4693-86BE-30DD366DACEA}" dt="2022-11-30T11:14:06.158" v="230" actId="22"/>
          <ac:picMkLst>
            <pc:docMk/>
            <pc:sldMk cId="1810209370" sldId="1102"/>
            <ac:picMk id="8" creationId="{61D9122C-A87E-25DC-6E05-0E1D38A03263}"/>
          </ac:picMkLst>
        </pc:picChg>
        <pc:picChg chg="add mod modCrop">
          <ac:chgData name="Filip" userId="f826280159c83109" providerId="LiveId" clId="{FF798DE9-C1AA-4693-86BE-30DD366DACEA}" dt="2022-11-30T19:25:11.967" v="5562" actId="1076"/>
          <ac:picMkLst>
            <pc:docMk/>
            <pc:sldMk cId="1810209370" sldId="1102"/>
            <ac:picMk id="8" creationId="{777FD968-6269-5F87-2B49-0F740156A17D}"/>
          </ac:picMkLst>
        </pc:picChg>
        <pc:picChg chg="add del">
          <ac:chgData name="Filip" userId="f826280159c83109" providerId="LiveId" clId="{FF798DE9-C1AA-4693-86BE-30DD366DACEA}" dt="2022-11-30T11:14:17.176" v="232" actId="22"/>
          <ac:picMkLst>
            <pc:docMk/>
            <pc:sldMk cId="1810209370" sldId="1102"/>
            <ac:picMk id="10" creationId="{E40C8235-6BF8-BFEC-5287-2DA7FA23F0C6}"/>
          </ac:picMkLst>
        </pc:picChg>
        <pc:picChg chg="add mod modCrop">
          <ac:chgData name="Filip" userId="f826280159c83109" providerId="LiveId" clId="{FF798DE9-C1AA-4693-86BE-30DD366DACEA}" dt="2022-11-30T19:24:48.095" v="5555" actId="1076"/>
          <ac:picMkLst>
            <pc:docMk/>
            <pc:sldMk cId="1810209370" sldId="1102"/>
            <ac:picMk id="12" creationId="{9BAEE797-0000-1978-EB05-ABB2763C3FDD}"/>
          </ac:picMkLst>
        </pc:picChg>
        <pc:picChg chg="add mod modCrop">
          <ac:chgData name="Filip" userId="f826280159c83109" providerId="LiveId" clId="{FF798DE9-C1AA-4693-86BE-30DD366DACEA}" dt="2022-11-30T12:57:30.030" v="314" actId="1076"/>
          <ac:picMkLst>
            <pc:docMk/>
            <pc:sldMk cId="1810209370" sldId="1102"/>
            <ac:picMk id="14" creationId="{C74CE2B9-5D51-78AA-AA18-20E90FB6F988}"/>
          </ac:picMkLst>
        </pc:picChg>
        <pc:picChg chg="add mod modCrop">
          <ac:chgData name="Filip" userId="f826280159c83109" providerId="LiveId" clId="{FF798DE9-C1AA-4693-86BE-30DD366DACEA}" dt="2022-11-30T12:57:36.111" v="315" actId="14100"/>
          <ac:picMkLst>
            <pc:docMk/>
            <pc:sldMk cId="1810209370" sldId="1102"/>
            <ac:picMk id="16" creationId="{D7032150-FA12-E317-51A6-6E00858ED076}"/>
          </ac:picMkLst>
        </pc:picChg>
        <pc:picChg chg="add mod ord modCrop">
          <ac:chgData name="Filip" userId="f826280159c83109" providerId="LiveId" clId="{FF798DE9-C1AA-4693-86BE-30DD366DACEA}" dt="2022-11-30T13:01:55.594" v="328" actId="1076"/>
          <ac:picMkLst>
            <pc:docMk/>
            <pc:sldMk cId="1810209370" sldId="1102"/>
            <ac:picMk id="18" creationId="{C421A3DC-8D08-4A56-7CAB-2CAB29BC158B}"/>
          </ac:picMkLst>
        </pc:picChg>
        <pc:picChg chg="add mod modCrop">
          <ac:chgData name="Filip" userId="f826280159c83109" providerId="LiveId" clId="{FF798DE9-C1AA-4693-86BE-30DD366DACEA}" dt="2022-11-30T19:25:00.185" v="5557" actId="1076"/>
          <ac:picMkLst>
            <pc:docMk/>
            <pc:sldMk cId="1810209370" sldId="1102"/>
            <ac:picMk id="20" creationId="{F8B6385C-6CDD-1575-E0F8-B8B6EABBC16D}"/>
          </ac:picMkLst>
        </pc:picChg>
      </pc:sldChg>
      <pc:sldChg chg="add del">
        <pc:chgData name="Filip" userId="f826280159c83109" providerId="LiveId" clId="{FF798DE9-C1AA-4693-86BE-30DD366DACEA}" dt="2022-11-30T10:33:29.187" v="7"/>
        <pc:sldMkLst>
          <pc:docMk/>
          <pc:sldMk cId="3929827161" sldId="1102"/>
        </pc:sldMkLst>
      </pc:sldChg>
      <pc:sldChg chg="add del">
        <pc:chgData name="Filip" userId="f826280159c83109" providerId="LiveId" clId="{FF798DE9-C1AA-4693-86BE-30DD366DACEA}" dt="2022-11-30T10:33:29.187" v="7"/>
        <pc:sldMkLst>
          <pc:docMk/>
          <pc:sldMk cId="3297060145" sldId="1103"/>
        </pc:sldMkLst>
      </pc:sldChg>
      <pc:sldChg chg="addSp modSp new mod">
        <pc:chgData name="Filip" userId="f826280159c83109" providerId="LiveId" clId="{FF798DE9-C1AA-4693-86BE-30DD366DACEA}" dt="2022-11-30T12:50:33.509" v="277"/>
        <pc:sldMkLst>
          <pc:docMk/>
          <pc:sldMk cId="4077391895" sldId="1103"/>
        </pc:sldMkLst>
        <pc:spChg chg="mod">
          <ac:chgData name="Filip" userId="f826280159c83109" providerId="LiveId" clId="{FF798DE9-C1AA-4693-86BE-30DD366DACEA}" dt="2022-11-30T12:50:33.509" v="277"/>
          <ac:spMkLst>
            <pc:docMk/>
            <pc:sldMk cId="4077391895" sldId="1103"/>
            <ac:spMk id="2" creationId="{A2CD8236-E606-1F54-39DC-0CE731A19275}"/>
          </ac:spMkLst>
        </pc:spChg>
        <pc:picChg chg="add mod modCrop">
          <ac:chgData name="Filip" userId="f826280159c83109" providerId="LiveId" clId="{FF798DE9-C1AA-4693-86BE-30DD366DACEA}" dt="2022-11-30T12:50:06.420" v="256" actId="14100"/>
          <ac:picMkLst>
            <pc:docMk/>
            <pc:sldMk cId="4077391895" sldId="1103"/>
            <ac:picMk id="6" creationId="{2802D9FC-E07A-7E45-EDDD-73FDE51C4606}"/>
          </ac:picMkLst>
        </pc:picChg>
      </pc:sldChg>
      <pc:sldChg chg="addSp delSp modSp new mod modNotesTx">
        <pc:chgData name="Filip" userId="f826280159c83109" providerId="LiveId" clId="{FF798DE9-C1AA-4693-86BE-30DD366DACEA}" dt="2022-11-30T15:22:55.025" v="1939" actId="20577"/>
        <pc:sldMkLst>
          <pc:docMk/>
          <pc:sldMk cId="1855475306" sldId="1104"/>
        </pc:sldMkLst>
        <pc:spChg chg="mod">
          <ac:chgData name="Filip" userId="f826280159c83109" providerId="LiveId" clId="{FF798DE9-C1AA-4693-86BE-30DD366DACEA}" dt="2022-11-30T13:23:48.248" v="332"/>
          <ac:spMkLst>
            <pc:docMk/>
            <pc:sldMk cId="1855475306" sldId="1104"/>
            <ac:spMk id="2" creationId="{F8880C6E-297F-8DE3-14CF-F2F7C963CC00}"/>
          </ac:spMkLst>
        </pc:spChg>
        <pc:spChg chg="mod">
          <ac:chgData name="Filip" userId="f826280159c83109" providerId="LiveId" clId="{FF798DE9-C1AA-4693-86BE-30DD366DACEA}" dt="2022-11-30T15:22:55.025" v="1939" actId="20577"/>
          <ac:spMkLst>
            <pc:docMk/>
            <pc:sldMk cId="1855475306" sldId="1104"/>
            <ac:spMk id="3" creationId="{E35DF705-404C-EF3B-9A0D-337A66A643AF}"/>
          </ac:spMkLst>
        </pc:spChg>
        <pc:spChg chg="del">
          <ac:chgData name="Filip" userId="f826280159c83109" providerId="LiveId" clId="{FF798DE9-C1AA-4693-86BE-30DD366DACEA}" dt="2022-11-30T14:17:43.870" v="1704" actId="478"/>
          <ac:spMkLst>
            <pc:docMk/>
            <pc:sldMk cId="1855475306" sldId="1104"/>
            <ac:spMk id="4" creationId="{3B3178C7-963E-82F9-AE5B-CAE79CF70799}"/>
          </ac:spMkLst>
        </pc:spChg>
        <pc:picChg chg="add mod modCrop">
          <ac:chgData name="Filip" userId="f826280159c83109" providerId="LiveId" clId="{FF798DE9-C1AA-4693-86BE-30DD366DACEA}" dt="2022-11-30T14:17:57.400" v="1707" actId="1076"/>
          <ac:picMkLst>
            <pc:docMk/>
            <pc:sldMk cId="1855475306" sldId="1104"/>
            <ac:picMk id="6" creationId="{225CA6D7-374A-3F2B-EBC4-5FE389EFD281}"/>
          </ac:picMkLst>
        </pc:picChg>
      </pc:sldChg>
      <pc:sldChg chg="add del">
        <pc:chgData name="Filip" userId="f826280159c83109" providerId="LiveId" clId="{FF798DE9-C1AA-4693-86BE-30DD366DACEA}" dt="2022-11-30T10:33:29.187" v="7"/>
        <pc:sldMkLst>
          <pc:docMk/>
          <pc:sldMk cId="3943831270" sldId="1104"/>
        </pc:sldMkLst>
      </pc:sldChg>
      <pc:sldChg chg="delSp modSp add mod">
        <pc:chgData name="Filip" userId="f826280159c83109" providerId="LiveId" clId="{FF798DE9-C1AA-4693-86BE-30DD366DACEA}" dt="2022-11-30T17:15:03.600" v="4483" actId="478"/>
        <pc:sldMkLst>
          <pc:docMk/>
          <pc:sldMk cId="1968483666" sldId="1105"/>
        </pc:sldMkLst>
        <pc:spChg chg="mod">
          <ac:chgData name="Filip" userId="f826280159c83109" providerId="LiveId" clId="{FF798DE9-C1AA-4693-86BE-30DD366DACEA}" dt="2022-11-30T14:02:56.636" v="1511" actId="20577"/>
          <ac:spMkLst>
            <pc:docMk/>
            <pc:sldMk cId="1968483666" sldId="1105"/>
            <ac:spMk id="3" creationId="{E35DF705-404C-EF3B-9A0D-337A66A643AF}"/>
          </ac:spMkLst>
        </pc:spChg>
        <pc:spChg chg="del">
          <ac:chgData name="Filip" userId="f826280159c83109" providerId="LiveId" clId="{FF798DE9-C1AA-4693-86BE-30DD366DACEA}" dt="2022-11-30T17:15:03.600" v="4483" actId="478"/>
          <ac:spMkLst>
            <pc:docMk/>
            <pc:sldMk cId="1968483666" sldId="1105"/>
            <ac:spMk id="4" creationId="{3B3178C7-963E-82F9-AE5B-CAE79CF70799}"/>
          </ac:spMkLst>
        </pc:spChg>
      </pc:sldChg>
      <pc:sldChg chg="addSp modSp add mod">
        <pc:chgData name="Filip" userId="f826280159c83109" providerId="LiveId" clId="{FF798DE9-C1AA-4693-86BE-30DD366DACEA}" dt="2022-11-30T15:03:38.294" v="1780" actId="108"/>
        <pc:sldMkLst>
          <pc:docMk/>
          <pc:sldMk cId="224758942" sldId="1106"/>
        </pc:sldMkLst>
        <pc:spChg chg="mod">
          <ac:chgData name="Filip" userId="f826280159c83109" providerId="LiveId" clId="{FF798DE9-C1AA-4693-86BE-30DD366DACEA}" dt="2022-11-30T15:00:58.413" v="1727" actId="404"/>
          <ac:spMkLst>
            <pc:docMk/>
            <pc:sldMk cId="224758942" sldId="1106"/>
            <ac:spMk id="3" creationId="{E35DF705-404C-EF3B-9A0D-337A66A643AF}"/>
          </ac:spMkLst>
        </pc:spChg>
        <pc:spChg chg="mod">
          <ac:chgData name="Filip" userId="f826280159c83109" providerId="LiveId" clId="{FF798DE9-C1AA-4693-86BE-30DD366DACEA}" dt="2022-11-30T15:03:38.294" v="1780" actId="108"/>
          <ac:spMkLst>
            <pc:docMk/>
            <pc:sldMk cId="224758942" sldId="1106"/>
            <ac:spMk id="4" creationId="{3B3178C7-963E-82F9-AE5B-CAE79CF70799}"/>
          </ac:spMkLst>
        </pc:spChg>
        <pc:picChg chg="add mod modCrop">
          <ac:chgData name="Filip" userId="f826280159c83109" providerId="LiveId" clId="{FF798DE9-C1AA-4693-86BE-30DD366DACEA}" dt="2022-11-30T14:19:29.112" v="1715" actId="14100"/>
          <ac:picMkLst>
            <pc:docMk/>
            <pc:sldMk cId="224758942" sldId="1106"/>
            <ac:picMk id="6" creationId="{027663C8-3A69-7063-DB5E-74B3FC2BC9CF}"/>
          </ac:picMkLst>
        </pc:picChg>
      </pc:sldChg>
      <pc:sldChg chg="delSp modSp new mod">
        <pc:chgData name="Filip" userId="f826280159c83109" providerId="LiveId" clId="{FF798DE9-C1AA-4693-86BE-30DD366DACEA}" dt="2022-11-30T17:14:55.237" v="4482" actId="478"/>
        <pc:sldMkLst>
          <pc:docMk/>
          <pc:sldMk cId="1985695662" sldId="1107"/>
        </pc:sldMkLst>
        <pc:spChg chg="mod">
          <ac:chgData name="Filip" userId="f826280159c83109" providerId="LiveId" clId="{FF798DE9-C1AA-4693-86BE-30DD366DACEA}" dt="2022-11-30T15:10:52.419" v="1793" actId="20577"/>
          <ac:spMkLst>
            <pc:docMk/>
            <pc:sldMk cId="1985695662" sldId="1107"/>
            <ac:spMk id="2" creationId="{B7D93899-72F9-6F54-9BDB-49FDFF3FFD73}"/>
          </ac:spMkLst>
        </pc:spChg>
        <pc:spChg chg="mod">
          <ac:chgData name="Filip" userId="f826280159c83109" providerId="LiveId" clId="{FF798DE9-C1AA-4693-86BE-30DD366DACEA}" dt="2022-11-30T15:40:25.541" v="2236" actId="5793"/>
          <ac:spMkLst>
            <pc:docMk/>
            <pc:sldMk cId="1985695662" sldId="1107"/>
            <ac:spMk id="3" creationId="{A141FFFD-CB89-C20F-D5F4-53CF84426F5D}"/>
          </ac:spMkLst>
        </pc:spChg>
        <pc:spChg chg="del">
          <ac:chgData name="Filip" userId="f826280159c83109" providerId="LiveId" clId="{FF798DE9-C1AA-4693-86BE-30DD366DACEA}" dt="2022-11-30T17:14:55.237" v="4482" actId="478"/>
          <ac:spMkLst>
            <pc:docMk/>
            <pc:sldMk cId="1985695662" sldId="1107"/>
            <ac:spMk id="4" creationId="{7435A8C8-94DD-FF85-CAC5-145BA9FEBEB9}"/>
          </ac:spMkLst>
        </pc:spChg>
      </pc:sldChg>
      <pc:sldChg chg="delSp modSp new mod">
        <pc:chgData name="Filip" userId="f826280159c83109" providerId="LiveId" clId="{FF798DE9-C1AA-4693-86BE-30DD366DACEA}" dt="2022-11-30T17:14:50.406" v="4481" actId="478"/>
        <pc:sldMkLst>
          <pc:docMk/>
          <pc:sldMk cId="3459446077" sldId="1108"/>
        </pc:sldMkLst>
        <pc:spChg chg="mod">
          <ac:chgData name="Filip" userId="f826280159c83109" providerId="LiveId" clId="{FF798DE9-C1AA-4693-86BE-30DD366DACEA}" dt="2022-11-30T15:47:52.708" v="2238"/>
          <ac:spMkLst>
            <pc:docMk/>
            <pc:sldMk cId="3459446077" sldId="1108"/>
            <ac:spMk id="2" creationId="{10331588-9587-AEF0-43D7-6FF483376442}"/>
          </ac:spMkLst>
        </pc:spChg>
        <pc:spChg chg="mod">
          <ac:chgData name="Filip" userId="f826280159c83109" providerId="LiveId" clId="{FF798DE9-C1AA-4693-86BE-30DD366DACEA}" dt="2022-11-30T15:55:45.688" v="2616" actId="20577"/>
          <ac:spMkLst>
            <pc:docMk/>
            <pc:sldMk cId="3459446077" sldId="1108"/>
            <ac:spMk id="3" creationId="{BA5A853B-40AE-BC03-EA50-77935C56435E}"/>
          </ac:spMkLst>
        </pc:spChg>
        <pc:spChg chg="del">
          <ac:chgData name="Filip" userId="f826280159c83109" providerId="LiveId" clId="{FF798DE9-C1AA-4693-86BE-30DD366DACEA}" dt="2022-11-30T17:14:50.406" v="4481" actId="478"/>
          <ac:spMkLst>
            <pc:docMk/>
            <pc:sldMk cId="3459446077" sldId="1108"/>
            <ac:spMk id="4" creationId="{89163CED-A293-8C50-C0A1-9C88BAB781CF}"/>
          </ac:spMkLst>
        </pc:spChg>
      </pc:sldChg>
      <pc:sldChg chg="delSp modSp new mod">
        <pc:chgData name="Filip" userId="f826280159c83109" providerId="LiveId" clId="{FF798DE9-C1AA-4693-86BE-30DD366DACEA}" dt="2022-11-30T17:14:44.935" v="4480" actId="478"/>
        <pc:sldMkLst>
          <pc:docMk/>
          <pc:sldMk cId="3304639282" sldId="1109"/>
        </pc:sldMkLst>
        <pc:spChg chg="mod">
          <ac:chgData name="Filip" userId="f826280159c83109" providerId="LiveId" clId="{FF798DE9-C1AA-4693-86BE-30DD366DACEA}" dt="2022-11-30T16:02:48.958" v="2638" actId="20577"/>
          <ac:spMkLst>
            <pc:docMk/>
            <pc:sldMk cId="3304639282" sldId="1109"/>
            <ac:spMk id="2" creationId="{EB49B163-C3BD-BCDF-A848-289C4A2580B3}"/>
          </ac:spMkLst>
        </pc:spChg>
        <pc:spChg chg="mod">
          <ac:chgData name="Filip" userId="f826280159c83109" providerId="LiveId" clId="{FF798DE9-C1AA-4693-86BE-30DD366DACEA}" dt="2022-11-30T16:36:59.824" v="3336" actId="20578"/>
          <ac:spMkLst>
            <pc:docMk/>
            <pc:sldMk cId="3304639282" sldId="1109"/>
            <ac:spMk id="3" creationId="{934F9953-531E-629C-1222-38EA152BB5FC}"/>
          </ac:spMkLst>
        </pc:spChg>
        <pc:spChg chg="del">
          <ac:chgData name="Filip" userId="f826280159c83109" providerId="LiveId" clId="{FF798DE9-C1AA-4693-86BE-30DD366DACEA}" dt="2022-11-30T17:14:44.935" v="4480" actId="478"/>
          <ac:spMkLst>
            <pc:docMk/>
            <pc:sldMk cId="3304639282" sldId="1109"/>
            <ac:spMk id="4" creationId="{EF027EF5-D79E-BE43-33B6-6758AA9FC119}"/>
          </ac:spMkLst>
        </pc:spChg>
      </pc:sldChg>
      <pc:sldChg chg="delSp modSp new mod">
        <pc:chgData name="Filip" userId="f826280159c83109" providerId="LiveId" clId="{FF798DE9-C1AA-4693-86BE-30DD366DACEA}" dt="2022-11-30T17:14:36.652" v="4479" actId="478"/>
        <pc:sldMkLst>
          <pc:docMk/>
          <pc:sldMk cId="3220609144" sldId="1110"/>
        </pc:sldMkLst>
        <pc:spChg chg="mod">
          <ac:chgData name="Filip" userId="f826280159c83109" providerId="LiveId" clId="{FF798DE9-C1AA-4693-86BE-30DD366DACEA}" dt="2022-11-30T16:37:27.091" v="3340"/>
          <ac:spMkLst>
            <pc:docMk/>
            <pc:sldMk cId="3220609144" sldId="1110"/>
            <ac:spMk id="2" creationId="{900763F1-CFAB-D371-1252-F25F8783D770}"/>
          </ac:spMkLst>
        </pc:spChg>
        <pc:spChg chg="mod">
          <ac:chgData name="Filip" userId="f826280159c83109" providerId="LiveId" clId="{FF798DE9-C1AA-4693-86BE-30DD366DACEA}" dt="2022-11-30T16:49:23.928" v="3947" actId="20577"/>
          <ac:spMkLst>
            <pc:docMk/>
            <pc:sldMk cId="3220609144" sldId="1110"/>
            <ac:spMk id="3" creationId="{F8445112-4B57-FDD6-DA80-BFA6A730018A}"/>
          </ac:spMkLst>
        </pc:spChg>
        <pc:spChg chg="del">
          <ac:chgData name="Filip" userId="f826280159c83109" providerId="LiveId" clId="{FF798DE9-C1AA-4693-86BE-30DD366DACEA}" dt="2022-11-30T17:14:36.652" v="4479" actId="478"/>
          <ac:spMkLst>
            <pc:docMk/>
            <pc:sldMk cId="3220609144" sldId="1110"/>
            <ac:spMk id="4" creationId="{EB9D818C-18FC-28AB-FE30-09DC344DB89C}"/>
          </ac:spMkLst>
        </pc:spChg>
      </pc:sldChg>
      <pc:sldChg chg="delSp modSp new mod addCm delCm modCm">
        <pc:chgData name="Filip" userId="f826280159c83109" providerId="LiveId" clId="{FF798DE9-C1AA-4693-86BE-30DD366DACEA}" dt="2022-11-30T17:14:32.249" v="4478" actId="478"/>
        <pc:sldMkLst>
          <pc:docMk/>
          <pc:sldMk cId="206750799" sldId="1111"/>
        </pc:sldMkLst>
        <pc:spChg chg="mod">
          <ac:chgData name="Filip" userId="f826280159c83109" providerId="LiveId" clId="{FF798DE9-C1AA-4693-86BE-30DD366DACEA}" dt="2022-11-30T16:43:10.773" v="3836"/>
          <ac:spMkLst>
            <pc:docMk/>
            <pc:sldMk cId="206750799" sldId="1111"/>
            <ac:spMk id="2" creationId="{610A6193-2314-ECC5-CCC0-E179AD237153}"/>
          </ac:spMkLst>
        </pc:spChg>
        <pc:spChg chg="mod">
          <ac:chgData name="Filip" userId="f826280159c83109" providerId="LiveId" clId="{FF798DE9-C1AA-4693-86BE-30DD366DACEA}" dt="2022-11-30T17:13:57.625" v="4466" actId="20577"/>
          <ac:spMkLst>
            <pc:docMk/>
            <pc:sldMk cId="206750799" sldId="1111"/>
            <ac:spMk id="3" creationId="{1F34A890-B0AC-DE8F-076F-0012B7E55310}"/>
          </ac:spMkLst>
        </pc:spChg>
        <pc:spChg chg="del">
          <ac:chgData name="Filip" userId="f826280159c83109" providerId="LiveId" clId="{FF798DE9-C1AA-4693-86BE-30DD366DACEA}" dt="2022-11-30T17:14:32.249" v="4478" actId="478"/>
          <ac:spMkLst>
            <pc:docMk/>
            <pc:sldMk cId="206750799" sldId="1111"/>
            <ac:spMk id="4" creationId="{C9103BDC-8FB1-80AB-A101-FF3395725092}"/>
          </ac:spMkLst>
        </pc:spChg>
      </pc:sldChg>
      <pc:sldChg chg="addSp modSp new mod">
        <pc:chgData name="Filip" userId="f826280159c83109" providerId="LiveId" clId="{FF798DE9-C1AA-4693-86BE-30DD366DACEA}" dt="2022-11-30T16:53:45.220" v="4010" actId="1076"/>
        <pc:sldMkLst>
          <pc:docMk/>
          <pc:sldMk cId="653517520" sldId="1112"/>
        </pc:sldMkLst>
        <pc:spChg chg="mod">
          <ac:chgData name="Filip" userId="f826280159c83109" providerId="LiveId" clId="{FF798DE9-C1AA-4693-86BE-30DD366DACEA}" dt="2022-11-30T16:53:30.970" v="4007"/>
          <ac:spMkLst>
            <pc:docMk/>
            <pc:sldMk cId="653517520" sldId="1112"/>
            <ac:spMk id="4" creationId="{D2B0BD2F-BDD6-9CAD-CA5B-7A1AAE4CBAD1}"/>
          </ac:spMkLst>
        </pc:spChg>
        <pc:spChg chg="add">
          <ac:chgData name="Filip" userId="f826280159c83109" providerId="LiveId" clId="{FF798DE9-C1AA-4693-86BE-30DD366DACEA}" dt="2022-11-30T16:53:04.322" v="4004" actId="22"/>
          <ac:spMkLst>
            <pc:docMk/>
            <pc:sldMk cId="653517520" sldId="1112"/>
            <ac:spMk id="6" creationId="{F9E0C1B0-1C3D-E422-84A2-BAC317098DAC}"/>
          </ac:spMkLst>
        </pc:spChg>
        <pc:picChg chg="add mod">
          <ac:chgData name="Filip" userId="f826280159c83109" providerId="LiveId" clId="{FF798DE9-C1AA-4693-86BE-30DD366DACEA}" dt="2022-11-30T16:53:45.220" v="4010" actId="1076"/>
          <ac:picMkLst>
            <pc:docMk/>
            <pc:sldMk cId="653517520" sldId="1112"/>
            <ac:picMk id="8" creationId="{77B1844D-4D07-F483-21C8-DCF4311FFF87}"/>
          </ac:picMkLst>
        </pc:picChg>
      </pc:sldChg>
      <pc:sldChg chg="addSp delSp modSp new mod modNotesTx">
        <pc:chgData name="Filip" userId="f826280159c83109" providerId="LiveId" clId="{FF798DE9-C1AA-4693-86BE-30DD366DACEA}" dt="2022-11-30T19:17:11.693" v="5536"/>
        <pc:sldMkLst>
          <pc:docMk/>
          <pc:sldMk cId="3677014728" sldId="1113"/>
        </pc:sldMkLst>
        <pc:spChg chg="mod">
          <ac:chgData name="Filip" userId="f826280159c83109" providerId="LiveId" clId="{FF798DE9-C1AA-4693-86BE-30DD366DACEA}" dt="2022-11-30T19:17:11.693" v="5536"/>
          <ac:spMkLst>
            <pc:docMk/>
            <pc:sldMk cId="3677014728" sldId="1113"/>
            <ac:spMk id="2" creationId="{17972FEC-49D3-0031-8862-665FD6B848DD}"/>
          </ac:spMkLst>
        </pc:spChg>
        <pc:spChg chg="mod">
          <ac:chgData name="Filip" userId="f826280159c83109" providerId="LiveId" clId="{FF798DE9-C1AA-4693-86BE-30DD366DACEA}" dt="2022-11-30T18:49:30.979" v="4934" actId="20577"/>
          <ac:spMkLst>
            <pc:docMk/>
            <pc:sldMk cId="3677014728" sldId="1113"/>
            <ac:spMk id="3" creationId="{50AEDFCF-77A6-87CC-8937-16261EBBF1AF}"/>
          </ac:spMkLst>
        </pc:spChg>
        <pc:spChg chg="del">
          <ac:chgData name="Filip" userId="f826280159c83109" providerId="LiveId" clId="{FF798DE9-C1AA-4693-86BE-30DD366DACEA}" dt="2022-11-30T17:59:47.099" v="4571" actId="478"/>
          <ac:spMkLst>
            <pc:docMk/>
            <pc:sldMk cId="3677014728" sldId="1113"/>
            <ac:spMk id="4" creationId="{B500EE9C-F579-CFCB-D831-03764EE9E966}"/>
          </ac:spMkLst>
        </pc:spChg>
        <pc:picChg chg="add mod modCrop">
          <ac:chgData name="Filip" userId="f826280159c83109" providerId="LiveId" clId="{FF798DE9-C1AA-4693-86BE-30DD366DACEA}" dt="2022-11-30T17:52:16.385" v="4553" actId="1076"/>
          <ac:picMkLst>
            <pc:docMk/>
            <pc:sldMk cId="3677014728" sldId="1113"/>
            <ac:picMk id="6" creationId="{3F9D3A05-59FF-97AA-6A9A-6DF8D0423B0D}"/>
          </ac:picMkLst>
        </pc:picChg>
        <pc:picChg chg="add mod modCrop">
          <ac:chgData name="Filip" userId="f826280159c83109" providerId="LiveId" clId="{FF798DE9-C1AA-4693-86BE-30DD366DACEA}" dt="2022-11-30T17:52:50.976" v="4558" actId="14100"/>
          <ac:picMkLst>
            <pc:docMk/>
            <pc:sldMk cId="3677014728" sldId="1113"/>
            <ac:picMk id="8" creationId="{A653D65D-0AD3-3618-6796-26865BC5F724}"/>
          </ac:picMkLst>
        </pc:picChg>
        <pc:picChg chg="add mod modCrop">
          <ac:chgData name="Filip" userId="f826280159c83109" providerId="LiveId" clId="{FF798DE9-C1AA-4693-86BE-30DD366DACEA}" dt="2022-11-30T17:59:43.885" v="4570" actId="1076"/>
          <ac:picMkLst>
            <pc:docMk/>
            <pc:sldMk cId="3677014728" sldId="1113"/>
            <ac:picMk id="10" creationId="{FEF9A575-A175-91B9-9DD3-B50D378D6A91}"/>
          </ac:picMkLst>
        </pc:picChg>
        <pc:picChg chg="add del mod">
          <ac:chgData name="Filip" userId="f826280159c83109" providerId="LiveId" clId="{FF798DE9-C1AA-4693-86BE-30DD366DACEA}" dt="2022-11-30T18:21:31.908" v="4619" actId="21"/>
          <ac:picMkLst>
            <pc:docMk/>
            <pc:sldMk cId="3677014728" sldId="1113"/>
            <ac:picMk id="11" creationId="{C0D3C0E2-A372-01A5-1EAE-34BDA5800459}"/>
          </ac:picMkLst>
        </pc:picChg>
      </pc:sldChg>
      <pc:sldChg chg="addSp delSp modSp new mod">
        <pc:chgData name="Filip" userId="f826280159c83109" providerId="LiveId" clId="{FF798DE9-C1AA-4693-86BE-30DD366DACEA}" dt="2022-11-30T19:08:34.937" v="5511" actId="20577"/>
        <pc:sldMkLst>
          <pc:docMk/>
          <pc:sldMk cId="3574584373" sldId="1114"/>
        </pc:sldMkLst>
        <pc:spChg chg="add mod">
          <ac:chgData name="Filip" userId="f826280159c83109" providerId="LiveId" clId="{FF798DE9-C1AA-4693-86BE-30DD366DACEA}" dt="2022-11-30T19:04:32.060" v="5350" actId="20577"/>
          <ac:spMkLst>
            <pc:docMk/>
            <pc:sldMk cId="3574584373" sldId="1114"/>
            <ac:spMk id="12" creationId="{99A377E5-D55E-4182-C0DF-62BCA522AFF7}"/>
          </ac:spMkLst>
        </pc:spChg>
        <pc:spChg chg="add mod">
          <ac:chgData name="Filip" userId="f826280159c83109" providerId="LiveId" clId="{FF798DE9-C1AA-4693-86BE-30DD366DACEA}" dt="2022-11-30T19:05:04.239" v="5355" actId="20577"/>
          <ac:spMkLst>
            <pc:docMk/>
            <pc:sldMk cId="3574584373" sldId="1114"/>
            <ac:spMk id="13" creationId="{76FFD793-3335-413B-C0AA-E5B3C9C381DA}"/>
          </ac:spMkLst>
        </pc:spChg>
        <pc:spChg chg="add mod">
          <ac:chgData name="Filip" userId="f826280159c83109" providerId="LiveId" clId="{FF798DE9-C1AA-4693-86BE-30DD366DACEA}" dt="2022-11-30T19:08:34.937" v="5511" actId="20577"/>
          <ac:spMkLst>
            <pc:docMk/>
            <pc:sldMk cId="3574584373" sldId="1114"/>
            <ac:spMk id="15" creationId="{E2D34A38-E07C-2F3B-A52A-634153AFA32C}"/>
          </ac:spMkLst>
        </pc:spChg>
        <pc:picChg chg="add del mod modCrop">
          <ac:chgData name="Filip" userId="f826280159c83109" providerId="LiveId" clId="{FF798DE9-C1AA-4693-86BE-30DD366DACEA}" dt="2022-11-30T18:06:51.910" v="4593" actId="21"/>
          <ac:picMkLst>
            <pc:docMk/>
            <pc:sldMk cId="3574584373" sldId="1114"/>
            <ac:picMk id="6" creationId="{30D1D959-61D6-03D0-675E-46339E9B07C9}"/>
          </ac:picMkLst>
        </pc:picChg>
        <pc:picChg chg="add mod modCrop">
          <ac:chgData name="Filip" userId="f826280159c83109" providerId="LiveId" clId="{FF798DE9-C1AA-4693-86BE-30DD366DACEA}" dt="2022-11-30T18:19:01.541" v="4600" actId="1076"/>
          <ac:picMkLst>
            <pc:docMk/>
            <pc:sldMk cId="3574584373" sldId="1114"/>
            <ac:picMk id="8" creationId="{22EAC2AC-9449-609F-B2BA-266A46B08ABA}"/>
          </ac:picMkLst>
        </pc:picChg>
        <pc:picChg chg="add del mod modCrop">
          <ac:chgData name="Filip" userId="f826280159c83109" providerId="LiveId" clId="{FF798DE9-C1AA-4693-86BE-30DD366DACEA}" dt="2022-11-30T18:19:25.154" v="4604" actId="21"/>
          <ac:picMkLst>
            <pc:docMk/>
            <pc:sldMk cId="3574584373" sldId="1114"/>
            <ac:picMk id="10" creationId="{9357066B-D774-E26D-C318-3736123FDD37}"/>
          </ac:picMkLst>
        </pc:picChg>
      </pc:sldChg>
      <pc:sldChg chg="addSp delSp modSp new mod ord modNotesTx">
        <pc:chgData name="Filip" userId="f826280159c83109" providerId="LiveId" clId="{FF798DE9-C1AA-4693-86BE-30DD366DACEA}" dt="2022-11-30T19:48:11.811" v="5840" actId="20577"/>
        <pc:sldMkLst>
          <pc:docMk/>
          <pc:sldMk cId="4096811432" sldId="1115"/>
        </pc:sldMkLst>
        <pc:spChg chg="mod">
          <ac:chgData name="Filip" userId="f826280159c83109" providerId="LiveId" clId="{FF798DE9-C1AA-4693-86BE-30DD366DACEA}" dt="2022-11-30T19:17:15.932" v="5537"/>
          <ac:spMkLst>
            <pc:docMk/>
            <pc:sldMk cId="4096811432" sldId="1115"/>
            <ac:spMk id="2" creationId="{89CFEF69-2A7D-2530-670B-A7AD0D477143}"/>
          </ac:spMkLst>
        </pc:spChg>
        <pc:spChg chg="mod">
          <ac:chgData name="Filip" userId="f826280159c83109" providerId="LiveId" clId="{FF798DE9-C1AA-4693-86BE-30DD366DACEA}" dt="2022-11-30T19:48:11.811" v="5840" actId="20577"/>
          <ac:spMkLst>
            <pc:docMk/>
            <pc:sldMk cId="4096811432" sldId="1115"/>
            <ac:spMk id="3" creationId="{AAED4AC9-915F-8ABD-34B0-AFACE704CEFD}"/>
          </ac:spMkLst>
        </pc:spChg>
        <pc:spChg chg="mod">
          <ac:chgData name="Filip" userId="f826280159c83109" providerId="LiveId" clId="{FF798DE9-C1AA-4693-86BE-30DD366DACEA}" dt="2022-11-30T18:59:18.468" v="5296" actId="115"/>
          <ac:spMkLst>
            <pc:docMk/>
            <pc:sldMk cId="4096811432" sldId="1115"/>
            <ac:spMk id="4" creationId="{19BEFE82-6A2C-7FC3-0892-11239BC9F1B1}"/>
          </ac:spMkLst>
        </pc:spChg>
        <pc:spChg chg="add del">
          <ac:chgData name="Filip" userId="f826280159c83109" providerId="LiveId" clId="{FF798DE9-C1AA-4693-86BE-30DD366DACEA}" dt="2022-11-30T18:50:10.380" v="4936" actId="22"/>
          <ac:spMkLst>
            <pc:docMk/>
            <pc:sldMk cId="4096811432" sldId="1115"/>
            <ac:spMk id="7" creationId="{95D8DC89-69BC-5D50-8C7C-6A9C6A4A3DDF}"/>
          </ac:spMkLst>
        </pc:spChg>
        <pc:picChg chg="add mod">
          <ac:chgData name="Filip" userId="f826280159c83109" providerId="LiveId" clId="{FF798DE9-C1AA-4693-86BE-30DD366DACEA}" dt="2022-11-30T18:06:52.991" v="4594"/>
          <ac:picMkLst>
            <pc:docMk/>
            <pc:sldMk cId="4096811432" sldId="1115"/>
            <ac:picMk id="5" creationId="{02460CC1-2A8D-8805-F658-8D91EDE46E55}"/>
          </ac:picMkLst>
        </pc:picChg>
      </pc:sldChg>
      <pc:sldChg chg="addSp delSp modSp new mod modNotesTx">
        <pc:chgData name="Filip" userId="f826280159c83109" providerId="LiveId" clId="{FF798DE9-C1AA-4693-86BE-30DD366DACEA}" dt="2022-11-30T20:06:34.498" v="5884" actId="1076"/>
        <pc:sldMkLst>
          <pc:docMk/>
          <pc:sldMk cId="353909579" sldId="1116"/>
        </pc:sldMkLst>
        <pc:spChg chg="mod">
          <ac:chgData name="Filip" userId="f826280159c83109" providerId="LiveId" clId="{FF798DE9-C1AA-4693-86BE-30DD366DACEA}" dt="2022-11-30T19:16:55.707" v="5535" actId="6549"/>
          <ac:spMkLst>
            <pc:docMk/>
            <pc:sldMk cId="353909579" sldId="1116"/>
            <ac:spMk id="2" creationId="{7CF73861-C15E-E732-4AD5-D61998BD6F22}"/>
          </ac:spMkLst>
        </pc:spChg>
        <pc:spChg chg="mod">
          <ac:chgData name="Filip" userId="f826280159c83109" providerId="LiveId" clId="{FF798DE9-C1AA-4693-86BE-30DD366DACEA}" dt="2022-11-30T18:32:22.931" v="4644" actId="21"/>
          <ac:spMkLst>
            <pc:docMk/>
            <pc:sldMk cId="353909579" sldId="1116"/>
            <ac:spMk id="3" creationId="{24BC5E9E-CCBE-686F-8BA7-F5C282EFD799}"/>
          </ac:spMkLst>
        </pc:spChg>
        <pc:spChg chg="del">
          <ac:chgData name="Filip" userId="f826280159c83109" providerId="LiveId" clId="{FF798DE9-C1AA-4693-86BE-30DD366DACEA}" dt="2022-11-30T18:34:01.315" v="4674" actId="478"/>
          <ac:spMkLst>
            <pc:docMk/>
            <pc:sldMk cId="353909579" sldId="1116"/>
            <ac:spMk id="4" creationId="{11FD2BC8-C80C-3D63-2CE3-4353008FF01D}"/>
          </ac:spMkLst>
        </pc:spChg>
        <pc:picChg chg="add mod">
          <ac:chgData name="Filip" userId="f826280159c83109" providerId="LiveId" clId="{FF798DE9-C1AA-4693-86BE-30DD366DACEA}" dt="2022-11-30T20:03:42.249" v="5871" actId="1076"/>
          <ac:picMkLst>
            <pc:docMk/>
            <pc:sldMk cId="353909579" sldId="1116"/>
            <ac:picMk id="5" creationId="{AEF68111-65C7-B74E-A336-3DFE59D5893D}"/>
          </ac:picMkLst>
        </pc:picChg>
        <pc:picChg chg="add mod modCrop">
          <ac:chgData name="Filip" userId="f826280159c83109" providerId="LiveId" clId="{FF798DE9-C1AA-4693-86BE-30DD366DACEA}" dt="2022-11-30T20:03:40.832" v="5870" actId="1076"/>
          <ac:picMkLst>
            <pc:docMk/>
            <pc:sldMk cId="353909579" sldId="1116"/>
            <ac:picMk id="7" creationId="{79CE6B70-C753-8364-D9C1-3311AD7163F4}"/>
          </ac:picMkLst>
        </pc:picChg>
        <pc:picChg chg="add mod modCrop">
          <ac:chgData name="Filip" userId="f826280159c83109" providerId="LiveId" clId="{FF798DE9-C1AA-4693-86BE-30DD366DACEA}" dt="2022-11-30T20:06:31.491" v="5883" actId="1076"/>
          <ac:picMkLst>
            <pc:docMk/>
            <pc:sldMk cId="353909579" sldId="1116"/>
            <ac:picMk id="9" creationId="{88D96A38-B3F4-B62D-CB27-007165A71A3B}"/>
          </ac:picMkLst>
        </pc:picChg>
        <pc:picChg chg="add mod modCrop">
          <ac:chgData name="Filip" userId="f826280159c83109" providerId="LiveId" clId="{FF798DE9-C1AA-4693-86BE-30DD366DACEA}" dt="2022-11-30T20:06:34.498" v="5884" actId="1076"/>
          <ac:picMkLst>
            <pc:docMk/>
            <pc:sldMk cId="353909579" sldId="1116"/>
            <ac:picMk id="11" creationId="{EC9D8DCA-5AA7-6999-B991-973436A85594}"/>
          </ac:picMkLst>
        </pc:picChg>
      </pc:sldChg>
      <pc:sldChg chg="modSp new mod">
        <pc:chgData name="Filip" userId="f826280159c83109" providerId="LiveId" clId="{FF798DE9-C1AA-4693-86BE-30DD366DACEA}" dt="2022-11-30T19:31:11.791" v="5698" actId="20577"/>
        <pc:sldMkLst>
          <pc:docMk/>
          <pc:sldMk cId="1753749385" sldId="1117"/>
        </pc:sldMkLst>
        <pc:spChg chg="mod">
          <ac:chgData name="Filip" userId="f826280159c83109" providerId="LiveId" clId="{FF798DE9-C1AA-4693-86BE-30DD366DACEA}" dt="2022-11-30T19:17:19.234" v="5538"/>
          <ac:spMkLst>
            <pc:docMk/>
            <pc:sldMk cId="1753749385" sldId="1117"/>
            <ac:spMk id="2" creationId="{C7EE5FE1-1D14-B49B-F32A-E18D094132D5}"/>
          </ac:spMkLst>
        </pc:spChg>
        <pc:spChg chg="mod">
          <ac:chgData name="Filip" userId="f826280159c83109" providerId="LiveId" clId="{FF798DE9-C1AA-4693-86BE-30DD366DACEA}" dt="2022-11-30T19:31:11.791" v="5698" actId="20577"/>
          <ac:spMkLst>
            <pc:docMk/>
            <pc:sldMk cId="1753749385" sldId="1117"/>
            <ac:spMk id="3" creationId="{59BC4CD5-A6D5-4231-BBE7-872B0C01EC11}"/>
          </ac:spMkLst>
        </pc:spChg>
      </pc:sldChg>
      <pc:sldChg chg="addSp delSp modSp new mod">
        <pc:chgData name="Filip" userId="f826280159c83109" providerId="LiveId" clId="{FF798DE9-C1AA-4693-86BE-30DD366DACEA}" dt="2022-11-30T19:36:13.861" v="5730" actId="20577"/>
        <pc:sldMkLst>
          <pc:docMk/>
          <pc:sldMk cId="346527554" sldId="1118"/>
        </pc:sldMkLst>
        <pc:spChg chg="mod">
          <ac:chgData name="Filip" userId="f826280159c83109" providerId="LiveId" clId="{FF798DE9-C1AA-4693-86BE-30DD366DACEA}" dt="2022-11-30T19:35:26.611" v="5718"/>
          <ac:spMkLst>
            <pc:docMk/>
            <pc:sldMk cId="346527554" sldId="1118"/>
            <ac:spMk id="2" creationId="{7A27A3BD-F1D0-0EEC-F97E-710D8E49D592}"/>
          </ac:spMkLst>
        </pc:spChg>
        <pc:spChg chg="del">
          <ac:chgData name="Filip" userId="f826280159c83109" providerId="LiveId" clId="{FF798DE9-C1AA-4693-86BE-30DD366DACEA}" dt="2022-11-30T19:36:06.738" v="5727" actId="478"/>
          <ac:spMkLst>
            <pc:docMk/>
            <pc:sldMk cId="346527554" sldId="1118"/>
            <ac:spMk id="3" creationId="{D641BE4B-3B82-5D14-4388-550C03ABE991}"/>
          </ac:spMkLst>
        </pc:spChg>
        <pc:spChg chg="add del mod">
          <ac:chgData name="Filip" userId="f826280159c83109" providerId="LiveId" clId="{FF798DE9-C1AA-4693-86BE-30DD366DACEA}" dt="2022-11-30T19:35:19.635" v="5717"/>
          <ac:spMkLst>
            <pc:docMk/>
            <pc:sldMk cId="346527554" sldId="1118"/>
            <ac:spMk id="4" creationId="{79061BDD-9090-86AF-7E61-E7AF36929928}"/>
          </ac:spMkLst>
        </pc:spChg>
        <pc:spChg chg="add mod">
          <ac:chgData name="Filip" userId="f826280159c83109" providerId="LiveId" clId="{FF798DE9-C1AA-4693-86BE-30DD366DACEA}" dt="2022-11-30T19:36:13.861" v="5730" actId="20577"/>
          <ac:spMkLst>
            <pc:docMk/>
            <pc:sldMk cId="346527554" sldId="1118"/>
            <ac:spMk id="11" creationId="{AF2A9C3F-ECC5-7922-425C-B3BD0DEC8980}"/>
          </ac:spMkLst>
        </pc:spChg>
        <pc:picChg chg="add mod modCrop">
          <ac:chgData name="Filip" userId="f826280159c83109" providerId="LiveId" clId="{FF798DE9-C1AA-4693-86BE-30DD366DACEA}" dt="2022-11-30T19:32:02.223" v="5703" actId="1076"/>
          <ac:picMkLst>
            <pc:docMk/>
            <pc:sldMk cId="346527554" sldId="1118"/>
            <ac:picMk id="6" creationId="{65DA3E37-CEF3-2DF0-20F2-37B1636D188C}"/>
          </ac:picMkLst>
        </pc:picChg>
        <pc:picChg chg="add mod modCrop">
          <ac:chgData name="Filip" userId="f826280159c83109" providerId="LiveId" clId="{FF798DE9-C1AA-4693-86BE-30DD366DACEA}" dt="2022-11-30T19:32:41.404" v="5708" actId="1076"/>
          <ac:picMkLst>
            <pc:docMk/>
            <pc:sldMk cId="346527554" sldId="1118"/>
            <ac:picMk id="8" creationId="{3F7BE470-A1BF-885C-FF58-235E28FC655F}"/>
          </ac:picMkLst>
        </pc:picChg>
        <pc:picChg chg="add mod modCrop">
          <ac:chgData name="Filip" userId="f826280159c83109" providerId="LiveId" clId="{FF798DE9-C1AA-4693-86BE-30DD366DACEA}" dt="2022-11-30T19:33:17.180" v="5712" actId="1076"/>
          <ac:picMkLst>
            <pc:docMk/>
            <pc:sldMk cId="346527554" sldId="1118"/>
            <ac:picMk id="10" creationId="{9F659380-F960-BE0C-2BB7-F18F9B00E2C3}"/>
          </ac:picMkLst>
        </pc:picChg>
      </pc:sldChg>
      <pc:sldChg chg="addSp modSp new mod ord modNotesTx">
        <pc:chgData name="Filip" userId="f826280159c83109" providerId="LiveId" clId="{FF798DE9-C1AA-4693-86BE-30DD366DACEA}" dt="2022-11-30T20:01:08.494" v="5863" actId="20577"/>
        <pc:sldMkLst>
          <pc:docMk/>
          <pc:sldMk cId="909394051" sldId="1119"/>
        </pc:sldMkLst>
        <pc:spChg chg="mod">
          <ac:chgData name="Filip" userId="f826280159c83109" providerId="LiveId" clId="{FF798DE9-C1AA-4693-86BE-30DD366DACEA}" dt="2022-11-30T19:45:05.488" v="5745"/>
          <ac:spMkLst>
            <pc:docMk/>
            <pc:sldMk cId="909394051" sldId="1119"/>
            <ac:spMk id="2" creationId="{0EE74422-0668-FFD5-0EC3-C531DB1A367F}"/>
          </ac:spMkLst>
        </pc:spChg>
        <pc:spChg chg="mod">
          <ac:chgData name="Filip" userId="f826280159c83109" providerId="LiveId" clId="{FF798DE9-C1AA-4693-86BE-30DD366DACEA}" dt="2022-11-30T19:45:20.087" v="5746"/>
          <ac:spMkLst>
            <pc:docMk/>
            <pc:sldMk cId="909394051" sldId="1119"/>
            <ac:spMk id="4" creationId="{F6D49679-2C57-73D9-E2BD-1B78E2D7FD85}"/>
          </ac:spMkLst>
        </pc:spChg>
        <pc:spChg chg="add mod">
          <ac:chgData name="Filip" userId="f826280159c83109" providerId="LiveId" clId="{FF798DE9-C1AA-4693-86BE-30DD366DACEA}" dt="2022-11-30T20:01:01.781" v="5862" actId="14100"/>
          <ac:spMkLst>
            <pc:docMk/>
            <pc:sldMk cId="909394051" sldId="1119"/>
            <ac:spMk id="10" creationId="{363CEB07-DE38-B7A4-E948-60A2FDF38869}"/>
          </ac:spMkLst>
        </pc:spChg>
        <pc:picChg chg="add mod modCrop">
          <ac:chgData name="Filip" userId="f826280159c83109" providerId="LiveId" clId="{FF798DE9-C1AA-4693-86BE-30DD366DACEA}" dt="2022-11-30T19:59:51.578" v="5847" actId="1076"/>
          <ac:picMkLst>
            <pc:docMk/>
            <pc:sldMk cId="909394051" sldId="1119"/>
            <ac:picMk id="6" creationId="{E1367FE6-D08F-4260-0AA4-11290A16B506}"/>
          </ac:picMkLst>
        </pc:picChg>
        <pc:picChg chg="add mod modCrop">
          <ac:chgData name="Filip" userId="f826280159c83109" providerId="LiveId" clId="{FF798DE9-C1AA-4693-86BE-30DD366DACEA}" dt="2022-11-30T19:59:53.430" v="5848" actId="1076"/>
          <ac:picMkLst>
            <pc:docMk/>
            <pc:sldMk cId="909394051" sldId="1119"/>
            <ac:picMk id="8" creationId="{380BA0F4-B803-8EA3-A555-3D5FC0271305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LABO\Labo$\Home\JosVA\Temp\Kopie%20van%20JVA%20SOI's%20bij%20manne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LABO\Labo$\Home\JosVA\Temp\Kopie%20van%20JVA%20SOI's%20bij%20manne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Blad4!$A$14</c:f>
              <c:strCache>
                <c:ptCount val="1"/>
                <c:pt idx="0">
                  <c:v>CT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Blad4!$B$13:$D$13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Blad4!$B$14:$D$14</c:f>
              <c:numCache>
                <c:formatCode>General</c:formatCode>
                <c:ptCount val="3"/>
                <c:pt idx="0">
                  <c:v>21</c:v>
                </c:pt>
                <c:pt idx="1">
                  <c:v>20</c:v>
                </c:pt>
                <c:pt idx="2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28-4878-A083-75B0A80C9224}"/>
            </c:ext>
          </c:extLst>
        </c:ser>
        <c:ser>
          <c:idx val="1"/>
          <c:order val="1"/>
          <c:tx>
            <c:strRef>
              <c:f>Blad4!$A$15</c:f>
              <c:strCache>
                <c:ptCount val="1"/>
                <c:pt idx="0">
                  <c:v>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Blad4!$B$13:$D$13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Blad4!$B$15:$D$15</c:f>
              <c:numCache>
                <c:formatCode>General</c:formatCode>
                <c:ptCount val="3"/>
                <c:pt idx="0">
                  <c:v>6</c:v>
                </c:pt>
                <c:pt idx="1">
                  <c:v>22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28-4878-A083-75B0A80C9224}"/>
            </c:ext>
          </c:extLst>
        </c:ser>
        <c:ser>
          <c:idx val="2"/>
          <c:order val="2"/>
          <c:tx>
            <c:strRef>
              <c:f>Blad4!$A$16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Blad4!$B$13:$D$13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Blad4!$B$16:$D$16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28-4878-A083-75B0A80C9224}"/>
            </c:ext>
          </c:extLst>
        </c:ser>
        <c:ser>
          <c:idx val="3"/>
          <c:order val="3"/>
          <c:tx>
            <c:strRef>
              <c:f>Blad4!$A$17</c:f>
              <c:strCache>
                <c:ptCount val="1"/>
                <c:pt idx="0">
                  <c:v>MG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Blad4!$B$13:$D$13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Blad4!$B$17:$D$17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928-4878-A083-75B0A80C92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12058824"/>
        <c:axId val="512059480"/>
      </c:barChart>
      <c:catAx>
        <c:axId val="512058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12059480"/>
        <c:crosses val="autoZero"/>
        <c:auto val="1"/>
        <c:lblAlgn val="ctr"/>
        <c:lblOffset val="100"/>
        <c:noMultiLvlLbl val="0"/>
      </c:catAx>
      <c:valAx>
        <c:axId val="512059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12058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nl-B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402940947705186E-2"/>
          <c:y val="4.7096152595968402E-2"/>
          <c:w val="0.87771596195777135"/>
          <c:h val="0.7077995736034178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Blad4!$A$20</c:f>
              <c:strCache>
                <c:ptCount val="1"/>
                <c:pt idx="0">
                  <c:v>Huisartsen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Blad4!$B$19:$E$19</c:f>
              <c:strCache>
                <c:ptCount val="4"/>
                <c:pt idx="0">
                  <c:v>CT (6.5%)</c:v>
                </c:pt>
                <c:pt idx="1">
                  <c:v>NG (3.6%)</c:v>
                </c:pt>
                <c:pt idx="2">
                  <c:v>TV (0.5%)</c:v>
                </c:pt>
                <c:pt idx="3">
                  <c:v>MG (6.3%)</c:v>
                </c:pt>
              </c:strCache>
            </c:strRef>
          </c:cat>
          <c:val>
            <c:numRef>
              <c:f>Blad4!$B$20:$E$20</c:f>
              <c:numCache>
                <c:formatCode>General</c:formatCode>
                <c:ptCount val="4"/>
                <c:pt idx="0">
                  <c:v>21</c:v>
                </c:pt>
                <c:pt idx="1">
                  <c:v>19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65-4281-89CE-F495ACE9781F}"/>
            </c:ext>
          </c:extLst>
        </c:ser>
        <c:ser>
          <c:idx val="1"/>
          <c:order val="1"/>
          <c:tx>
            <c:strRef>
              <c:f>Blad4!$A$21</c:f>
              <c:strCache>
                <c:ptCount val="1"/>
                <c:pt idx="0">
                  <c:v>Spoedartsen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Blad4!$B$19:$E$19</c:f>
              <c:strCache>
                <c:ptCount val="4"/>
                <c:pt idx="0">
                  <c:v>CT (6.5%)</c:v>
                </c:pt>
                <c:pt idx="1">
                  <c:v>NG (3.6%)</c:v>
                </c:pt>
                <c:pt idx="2">
                  <c:v>TV (0.5%)</c:v>
                </c:pt>
                <c:pt idx="3">
                  <c:v>MG (6.3%)</c:v>
                </c:pt>
              </c:strCache>
            </c:strRef>
          </c:cat>
          <c:val>
            <c:numRef>
              <c:f>Blad4!$B$21:$E$21</c:f>
              <c:numCache>
                <c:formatCode>General</c:formatCode>
                <c:ptCount val="4"/>
                <c:pt idx="0">
                  <c:v>19</c:v>
                </c:pt>
                <c:pt idx="1">
                  <c:v>16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65-4281-89CE-F495ACE9781F}"/>
            </c:ext>
          </c:extLst>
        </c:ser>
        <c:ser>
          <c:idx val="2"/>
          <c:order val="2"/>
          <c:tx>
            <c:strRef>
              <c:f>Blad4!$A$22</c:f>
              <c:strCache>
                <c:ptCount val="1"/>
                <c:pt idx="0">
                  <c:v>Urologen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Blad4!$B$19:$E$19</c:f>
              <c:strCache>
                <c:ptCount val="4"/>
                <c:pt idx="0">
                  <c:v>CT (6.5%)</c:v>
                </c:pt>
                <c:pt idx="1">
                  <c:v>NG (3.6%)</c:v>
                </c:pt>
                <c:pt idx="2">
                  <c:v>TV (0.5%)</c:v>
                </c:pt>
                <c:pt idx="3">
                  <c:v>MG (6.3%)</c:v>
                </c:pt>
              </c:strCache>
            </c:strRef>
          </c:cat>
          <c:val>
            <c:numRef>
              <c:f>Blad4!$B$22:$E$22</c:f>
              <c:numCache>
                <c:formatCode>General</c:formatCode>
                <c:ptCount val="4"/>
                <c:pt idx="0">
                  <c:v>13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65-4281-89CE-F495ACE9781F}"/>
            </c:ext>
          </c:extLst>
        </c:ser>
        <c:ser>
          <c:idx val="3"/>
          <c:order val="3"/>
          <c:tx>
            <c:strRef>
              <c:f>Blad4!$A$23</c:f>
              <c:strCache>
                <c:ptCount val="1"/>
                <c:pt idx="0">
                  <c:v>Gastro-enterologen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Blad4!$B$19:$E$19</c:f>
              <c:strCache>
                <c:ptCount val="4"/>
                <c:pt idx="0">
                  <c:v>CT (6.5%)</c:v>
                </c:pt>
                <c:pt idx="1">
                  <c:v>NG (3.6%)</c:v>
                </c:pt>
                <c:pt idx="2">
                  <c:v>TV (0.5%)</c:v>
                </c:pt>
                <c:pt idx="3">
                  <c:v>MG (6.3%)</c:v>
                </c:pt>
              </c:strCache>
            </c:strRef>
          </c:cat>
          <c:val>
            <c:numRef>
              <c:f>Blad4!$B$23:$E$23</c:f>
              <c:numCache>
                <c:formatCode>General</c:formatCode>
                <c:ptCount val="4"/>
                <c:pt idx="0">
                  <c:v>11</c:v>
                </c:pt>
                <c:pt idx="1">
                  <c:v>5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065-4281-89CE-F495ACE9781F}"/>
            </c:ext>
          </c:extLst>
        </c:ser>
        <c:ser>
          <c:idx val="4"/>
          <c:order val="4"/>
          <c:tx>
            <c:strRef>
              <c:f>Blad4!$A$24</c:f>
              <c:strCache>
                <c:ptCount val="1"/>
                <c:pt idx="0">
                  <c:v>Andere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Blad4!$B$19:$E$19</c:f>
              <c:strCache>
                <c:ptCount val="4"/>
                <c:pt idx="0">
                  <c:v>CT (6.5%)</c:v>
                </c:pt>
                <c:pt idx="1">
                  <c:v>NG (3.6%)</c:v>
                </c:pt>
                <c:pt idx="2">
                  <c:v>TV (0.5%)</c:v>
                </c:pt>
                <c:pt idx="3">
                  <c:v>MG (6.3%)</c:v>
                </c:pt>
              </c:strCache>
            </c:strRef>
          </c:cat>
          <c:val>
            <c:numRef>
              <c:f>Blad4!$B$24:$E$24</c:f>
              <c:numCache>
                <c:formatCode>General</c:formatCode>
                <c:ptCount val="4"/>
                <c:pt idx="0">
                  <c:v>10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065-4281-89CE-F495ACE978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14293768"/>
        <c:axId val="514294424"/>
      </c:barChart>
      <c:catAx>
        <c:axId val="514293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14294424"/>
        <c:crosses val="autoZero"/>
        <c:auto val="1"/>
        <c:lblAlgn val="ctr"/>
        <c:lblOffset val="100"/>
        <c:noMultiLvlLbl val="0"/>
      </c:catAx>
      <c:valAx>
        <c:axId val="514294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14293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042736394225E-2"/>
          <c:y val="0.89017225055049831"/>
          <c:w val="0.89999991452721151"/>
          <c:h val="9.39503943084891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831F1-68FF-4107-AABF-C24FA6C48C00}" type="datetimeFigureOut">
              <a:rPr lang="nl-BE" smtClean="0"/>
              <a:t>7/12/2023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E13B4-010B-45B5-B861-C5D920D1532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67102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E13B4-010B-45B5-B861-C5D920D1532C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29496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E13B4-010B-45B5-B861-C5D920D1532C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12025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E13B4-010B-45B5-B861-C5D920D1532C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57700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501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6620" y="2260756"/>
            <a:ext cx="8314518" cy="1178062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26620" y="3602038"/>
            <a:ext cx="8314518" cy="71191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389" y="5494141"/>
            <a:ext cx="2523749" cy="89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4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6368" y="4880913"/>
            <a:ext cx="7191784" cy="4680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96368" y="549275"/>
            <a:ext cx="7199262" cy="424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96368" y="5443200"/>
            <a:ext cx="7191784" cy="86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59D1-2806-411E-97E0-19A0FB10AAC0}" type="datetime1">
              <a:rPr lang="nl-BE" smtClean="0"/>
              <a:t>7/12/2023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Urethritis/Prostatitis</a:t>
            </a: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164A-3741-4083-97B8-560EB97A9792}" type="slidenum">
              <a:rPr lang="nl-BE" smtClean="0"/>
              <a:t>‹nr.›</a:t>
            </a:fld>
            <a:endParaRPr lang="nl-BE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813" y="6425085"/>
            <a:ext cx="1685908" cy="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50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6356351"/>
            <a:ext cx="10972800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en-US" dirty="0"/>
              <a:t>ref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9664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6356351"/>
            <a:ext cx="10972800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en-US" dirty="0"/>
              <a:t>ref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714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and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3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58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2" y="1801368"/>
            <a:ext cx="11295782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3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3882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93186" y="6560020"/>
            <a:ext cx="9417049" cy="135422"/>
          </a:xfrm>
        </p:spPr>
        <p:txBody>
          <a:bodyPr anchor="b" anchorCtr="0">
            <a:spAutoFit/>
          </a:bodyPr>
          <a:lstStyle>
            <a:lvl1pPr marL="112710" indent="-112710">
              <a:lnSpc>
                <a:spcPct val="88000"/>
              </a:lnSpc>
              <a:spcBef>
                <a:spcPts val="120"/>
              </a:spcBef>
              <a:buNone/>
              <a:tabLst>
                <a:tab pos="112710" algn="l"/>
              </a:tabLst>
              <a:defRPr sz="1000"/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258856" indent="0">
              <a:buNone/>
              <a:defRPr/>
            </a:lvl4pPr>
            <a:lvl5pPr marL="1658897" indent="0">
              <a:buNone/>
              <a:defRPr/>
            </a:lvl5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87561" y="6448981"/>
            <a:ext cx="521841" cy="246461"/>
          </a:xfrm>
          <a:prstGeom prst="rect">
            <a:avLst/>
          </a:prstGeom>
        </p:spPr>
        <p:txBody>
          <a:bodyPr vert="horz" lIns="91440" tIns="45720" rIns="0" bIns="45720" rtlCol="0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A3DE67B-C475-494C-ADB7-53279B401668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115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chemeClr val="accent4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644A0-DB72-4CD3-88E0-FBF9D3865B89}" type="datetime1">
              <a:rPr lang="nl-BE" smtClean="0"/>
              <a:t>7/12/2023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Urethritis/Prostatitis</a:t>
            </a: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164A-3741-4083-97B8-560EB97A9792}" type="slidenum">
              <a:rPr lang="nl-BE" smtClean="0"/>
              <a:t>‹nr.›</a:t>
            </a:fld>
            <a:endParaRPr lang="nl-BE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813" y="6425085"/>
            <a:ext cx="1685908" cy="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13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 genumerd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chemeClr val="accent4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357188" indent="-357188">
              <a:buFont typeface="+mj-lt"/>
              <a:buAutoNum type="arabicPeriod"/>
              <a:defRPr/>
            </a:lvl2pPr>
            <a:lvl3pPr marL="719138" indent="-361950">
              <a:buFont typeface="+mj-lt"/>
              <a:buAutoNum type="alphaLcPeriod"/>
              <a:defRPr/>
            </a:lvl3pPr>
            <a:lvl4pPr marL="1076325" indent="-357188">
              <a:buFont typeface="+mj-lt"/>
              <a:buAutoNum type="romanLcPeriod"/>
              <a:defRPr/>
            </a:lvl4pPr>
            <a:lvl5pPr marL="1433513" indent="-357188">
              <a:buClr>
                <a:schemeClr val="accent4"/>
              </a:buClr>
              <a:buFont typeface="+mj-lt"/>
              <a:buAutoNum type="romanLcPeriod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11948-175C-4C8F-98EB-E3C9876F1724}" type="datetime1">
              <a:rPr lang="nl-BE" smtClean="0"/>
              <a:t>7/12/2023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Urethritis/Prostatitis</a:t>
            </a: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164A-3741-4083-97B8-560EB97A9792}" type="slidenum">
              <a:rPr lang="nl-BE" smtClean="0"/>
              <a:t>‹nr.›</a:t>
            </a:fld>
            <a:endParaRPr lang="nl-BE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813" y="6425085"/>
            <a:ext cx="1685908" cy="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11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57"/>
            <a:ext cx="7850188" cy="6857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326620" y="2260756"/>
            <a:ext cx="8314518" cy="1178062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accent4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326620" y="3602038"/>
            <a:ext cx="8314518" cy="71191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813" y="6425085"/>
            <a:ext cx="1685908" cy="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6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6308992" y="1557275"/>
            <a:ext cx="5883007" cy="47514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ectangle 8"/>
          <p:cNvSpPr/>
          <p:nvPr userDrawn="1"/>
        </p:nvSpPr>
        <p:spPr>
          <a:xfrm>
            <a:off x="0" y="1557275"/>
            <a:ext cx="5883007" cy="47514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862" y="1772725"/>
            <a:ext cx="5119152" cy="43200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9330" y="1772725"/>
            <a:ext cx="5111808" cy="43200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9435-892A-463B-8D42-083882CA3BFD}" type="datetime1">
              <a:rPr lang="nl-BE" smtClean="0"/>
              <a:t>7/12/2023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Urethritis/Prostatitis</a:t>
            </a: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164A-3741-4083-97B8-560EB97A9792}" type="slidenum">
              <a:rPr lang="nl-BE" smtClean="0"/>
              <a:t>‹nr.›</a:t>
            </a:fld>
            <a:endParaRPr lang="nl-BE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813" y="6425085"/>
            <a:ext cx="1685908" cy="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2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/>
          <p:nvPr userDrawn="1"/>
        </p:nvSpPr>
        <p:spPr>
          <a:xfrm>
            <a:off x="6308992" y="1557275"/>
            <a:ext cx="5883007" cy="47514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Rectangle 8"/>
          <p:cNvSpPr/>
          <p:nvPr userDrawn="1"/>
        </p:nvSpPr>
        <p:spPr>
          <a:xfrm>
            <a:off x="0" y="1557275"/>
            <a:ext cx="5883007" cy="47514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549274"/>
            <a:ext cx="11090275" cy="1008001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2" y="1750463"/>
            <a:ext cx="5115600" cy="7308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863" y="2505075"/>
            <a:ext cx="5115600" cy="36000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538" y="1750463"/>
            <a:ext cx="5115600" cy="75461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538" y="2505075"/>
            <a:ext cx="5115600" cy="36000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6EF38-077D-469C-BD22-18C9027D1847}" type="datetime1">
              <a:rPr lang="nl-BE" smtClean="0"/>
              <a:t>7/12/2023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Urethritis/Prostatitis</a:t>
            </a:r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164A-3741-4083-97B8-560EB97A9792}" type="slidenum">
              <a:rPr lang="nl-BE" smtClean="0"/>
              <a:t>‹nr.›</a:t>
            </a:fld>
            <a:endParaRPr lang="nl-BE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813" y="6425085"/>
            <a:ext cx="1685908" cy="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69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E37F5-CAD8-4A09-897C-61E83402363B}" type="datetime1">
              <a:rPr lang="nl-BE" smtClean="0"/>
              <a:t>7/12/2023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Urethritis/Prostatitis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164A-3741-4083-97B8-560EB97A9792}" type="slidenum">
              <a:rPr lang="nl-BE" smtClean="0"/>
              <a:t>‹nr.›</a:t>
            </a:fld>
            <a:endParaRPr lang="nl-BE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813" y="6425085"/>
            <a:ext cx="1685908" cy="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9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0F76-24CC-4E3D-8A86-C2C54B477A47}" type="datetime1">
              <a:rPr lang="nl-BE" smtClean="0"/>
              <a:t>7/12/2023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Urethritis/Prostatitis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164A-3741-4083-97B8-560EB97A9792}" type="slidenum">
              <a:rPr lang="nl-BE" smtClean="0"/>
              <a:t>‹nr.›</a:t>
            </a:fld>
            <a:endParaRPr lang="nl-BE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813" y="6425085"/>
            <a:ext cx="1685908" cy="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10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966800" y="0"/>
            <a:ext cx="72252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2" y="549274"/>
            <a:ext cx="4221163" cy="10080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549275"/>
            <a:ext cx="6457950" cy="57594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0863" y="1628725"/>
            <a:ext cx="4221162" cy="468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CCAB-1CB6-4196-8CF3-1AD7F7A52B47}" type="datetime1">
              <a:rPr lang="nl-BE" smtClean="0"/>
              <a:t>7/12/2023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Urethritis/Prostatitis</a:t>
            </a: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164A-3741-4083-97B8-560EB97A9792}" type="slidenum">
              <a:rPr lang="nl-BE" smtClean="0"/>
              <a:t>‹nr.›</a:t>
            </a:fld>
            <a:endParaRPr lang="nl-BE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813" y="6425085"/>
            <a:ext cx="1685908" cy="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1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0275" cy="1008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2" y="1664725"/>
            <a:ext cx="11090274" cy="4644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44726" y="6356350"/>
            <a:ext cx="1043426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DD13BAF-D5FD-47A2-95F1-C18BA3B88D5E}" type="datetime1">
              <a:rPr lang="nl-BE" smtClean="0"/>
              <a:t>7/12/2023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0862" y="6356350"/>
            <a:ext cx="8093863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nl-NL"/>
              <a:t>Urethritis/Prostatitis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550862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F216164A-3741-4083-97B8-560EB97A9792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63828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357188" algn="l" defTabSz="914400" rtl="0" eaLnBrk="1" latinLnBrk="0" hangingPunct="1">
        <a:lnSpc>
          <a:spcPct val="100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719138" indent="-36195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8288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Calibri" panose="020F0502020204030204" pitchFamily="34" charset="0"/>
        <a:buChar char="̶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33513" indent="-268288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Calibri" panose="020F0502020204030204" pitchFamily="34" charset="0"/>
        <a:buChar char="̶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>
          <p15:clr>
            <a:srgbClr val="F26B43"/>
          </p15:clr>
        </p15:guide>
        <p15:guide id="2" pos="7333">
          <p15:clr>
            <a:srgbClr val="F26B43"/>
          </p15:clr>
        </p15:guide>
        <p15:guide id="3" orient="horz" pos="346">
          <p15:clr>
            <a:srgbClr val="F26B43"/>
          </p15:clr>
        </p15:guide>
        <p15:guide id="4" orient="horz" pos="397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sano.be/sites/default/files/amr_ng_report_2022_v1.0_20230412.pd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oa.kce.be/nl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bcfi.be/nl/articles/4126?folia=4120&amp;matches=Ceftriaxon%7CCeftriaxone%7Cceftriaxon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sciensano.be/sites/default/files/amr_ng_report_2022_v1.0_20230412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epistat.sciensano.be/dashboard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pistat.sciensano.be/dashboard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org-en-gezondheid.be/cijfers-over-meldingsplichtige-infectieziekten-0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6620" y="2423976"/>
            <a:ext cx="8314518" cy="1178062"/>
          </a:xfrm>
        </p:spPr>
        <p:txBody>
          <a:bodyPr/>
          <a:lstStyle/>
          <a:p>
            <a:r>
              <a:rPr lang="nl-BE" dirty="0"/>
              <a:t>Urethritis en prostatitis: diagnose en behandeling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14716" y="3602038"/>
            <a:ext cx="4426422" cy="711910"/>
          </a:xfrm>
        </p:spPr>
        <p:txBody>
          <a:bodyPr/>
          <a:lstStyle/>
          <a:p>
            <a:r>
              <a:rPr lang="nl-BE" dirty="0"/>
              <a:t>Dr. Jeroen Van Besien</a:t>
            </a:r>
          </a:p>
          <a:p>
            <a:r>
              <a:rPr lang="nl-BE" dirty="0"/>
              <a:t>Dr. Jos Van Acker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E6D2480-6DD2-4EE6-9A08-A4EADC1F5433}"/>
              </a:ext>
            </a:extLst>
          </p:cNvPr>
          <p:cNvSpPr txBox="1"/>
          <p:nvPr/>
        </p:nvSpPr>
        <p:spPr>
          <a:xfrm>
            <a:off x="5632704" y="6425184"/>
            <a:ext cx="6717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00" dirty="0">
                <a:solidFill>
                  <a:schemeClr val="bg1">
                    <a:lumMod val="75000"/>
                  </a:schemeClr>
                </a:solidFill>
              </a:rPr>
              <a:t>De artsen van AZ Sint-Lucas hebben deze presentatie met zorg opgemaakt. De inhoud ervan is algemeen en indicatief. </a:t>
            </a:r>
          </a:p>
          <a:p>
            <a:r>
              <a:rPr lang="nl-BE" sz="900" dirty="0">
                <a:solidFill>
                  <a:schemeClr val="bg1">
                    <a:lumMod val="75000"/>
                  </a:schemeClr>
                </a:solidFill>
              </a:rPr>
              <a:t>AZ Sint-Lucas en de artsen zijn niet aansprakelijk voor eventuele vergissingen, tekortkomingen of onvolledigheid van deze presentatie.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5921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Verminderde gevoeligheid </a:t>
            </a:r>
            <a:r>
              <a:rPr lang="nl-BE" dirty="0" err="1"/>
              <a:t>azithromycine</a:t>
            </a:r>
            <a:r>
              <a:rPr lang="nl-BE" dirty="0"/>
              <a:t> voor </a:t>
            </a:r>
            <a:r>
              <a:rPr lang="nl-BE" i="1" dirty="0"/>
              <a:t>N. gonorrhoeae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862" y="1557275"/>
            <a:ext cx="9139966" cy="4311831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Urethritis/Prostatitis</a:t>
            </a:r>
            <a:endParaRPr lang="nl-BE"/>
          </a:p>
        </p:txBody>
      </p:sp>
      <p:sp>
        <p:nvSpPr>
          <p:cNvPr id="3" name="Rechthoek 2"/>
          <p:cNvSpPr/>
          <p:nvPr/>
        </p:nvSpPr>
        <p:spPr>
          <a:xfrm>
            <a:off x="550862" y="5974228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sz="1200" u="sng" dirty="0">
                <a:hlinkClick r:id="rId3"/>
              </a:rPr>
              <a:t>https://www.sciensano.be/sites/default/files/amr_ng_report_2022_v1.0_20230412.pdf</a:t>
            </a:r>
            <a:endParaRPr lang="nl-BE" sz="1200" u="sng" dirty="0"/>
          </a:p>
        </p:txBody>
      </p:sp>
    </p:spTree>
    <p:extLst>
      <p:ext uri="{BB962C8B-B14F-4D97-AF65-F5344CB8AC3E}">
        <p14:creationId xmlns:p14="http://schemas.microsoft.com/office/powerpoint/2010/main" val="170203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Diagnostiek met het blote oog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63475" y="754000"/>
            <a:ext cx="4762500" cy="3305175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Urethritis/Prostatitis</a:t>
            </a:r>
            <a:endParaRPr lang="nl-BE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62" y="1517650"/>
            <a:ext cx="3333750" cy="48387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4612" y="4018467"/>
            <a:ext cx="5560402" cy="257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84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Diagnostiek in het laboratorium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 err="1">
                <a:solidFill>
                  <a:schemeClr val="accent2"/>
                </a:solidFill>
              </a:rPr>
              <a:t>Eerstestraalsurine</a:t>
            </a:r>
            <a:r>
              <a:rPr lang="nl-BE" dirty="0"/>
              <a:t> (voorkeur), ochtendurine</a:t>
            </a:r>
            <a:br>
              <a:rPr lang="nl-BE" dirty="0"/>
            </a:br>
            <a:r>
              <a:rPr lang="nl-BE" dirty="0"/>
              <a:t>(of twee uur na laatste mictie)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accent2"/>
                </a:solidFill>
              </a:rPr>
              <a:t>Urethrale</a:t>
            </a:r>
            <a:r>
              <a:rPr lang="nl-BE" dirty="0"/>
              <a:t> </a:t>
            </a:r>
            <a:r>
              <a:rPr lang="nl-BE" dirty="0">
                <a:solidFill>
                  <a:schemeClr val="accent2"/>
                </a:solidFill>
              </a:rPr>
              <a:t>wisser</a:t>
            </a:r>
            <a:r>
              <a:rPr lang="nl-BE" dirty="0"/>
              <a:t> (bij de symptomatische patiënt)</a:t>
            </a:r>
          </a:p>
          <a:p>
            <a:pPr marL="814388" lvl="1" indent="-457200"/>
            <a:r>
              <a:rPr lang="nl-BE" dirty="0"/>
              <a:t>2 à 3 cm inbrengen</a:t>
            </a:r>
          </a:p>
          <a:p>
            <a:pPr marL="814388" lvl="1" indent="-457200"/>
            <a:r>
              <a:rPr lang="nl-BE" dirty="0"/>
              <a:t>2 à 3 maal roteren</a:t>
            </a:r>
          </a:p>
          <a:p>
            <a:pPr marL="814388" lvl="1" indent="-457200"/>
            <a:r>
              <a:rPr lang="nl-BE" dirty="0"/>
              <a:t>Synthetische wisser (</a:t>
            </a:r>
            <a:r>
              <a:rPr lang="nl-BE" dirty="0" err="1"/>
              <a:t>flocked</a:t>
            </a:r>
            <a:r>
              <a:rPr lang="nl-BE" dirty="0"/>
              <a:t> </a:t>
            </a:r>
            <a:r>
              <a:rPr lang="nl-BE" dirty="0" err="1"/>
              <a:t>swab</a:t>
            </a:r>
            <a:r>
              <a:rPr lang="nl-BE" dirty="0"/>
              <a:t>)</a:t>
            </a:r>
          </a:p>
          <a:p>
            <a:pPr marL="814388" lvl="1" indent="-457200"/>
            <a:r>
              <a:rPr lang="nl-BE" dirty="0"/>
              <a:t>Liquid AMIES (geschikt voor kweek en moleculaire analyse)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+ </a:t>
            </a:r>
            <a:r>
              <a:rPr lang="nl-BE" dirty="0">
                <a:solidFill>
                  <a:schemeClr val="accent2"/>
                </a:solidFill>
              </a:rPr>
              <a:t>rectale wisser </a:t>
            </a:r>
            <a:r>
              <a:rPr lang="nl-BE" dirty="0"/>
              <a:t>bij anale seks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+ </a:t>
            </a:r>
            <a:r>
              <a:rPr lang="nl-BE" dirty="0">
                <a:solidFill>
                  <a:schemeClr val="accent2"/>
                </a:solidFill>
              </a:rPr>
              <a:t>keelwisser</a:t>
            </a:r>
            <a:r>
              <a:rPr lang="nl-BE" dirty="0"/>
              <a:t> bij orale seks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+ </a:t>
            </a:r>
            <a:r>
              <a:rPr lang="nl-BE" dirty="0">
                <a:solidFill>
                  <a:schemeClr val="accent2"/>
                </a:solidFill>
              </a:rPr>
              <a:t>bloedafnam</a:t>
            </a:r>
            <a:r>
              <a:rPr lang="nl-BE" dirty="0"/>
              <a:t>e: serologie syfilis en HIV, eventueel HAV, HBV (</a:t>
            </a:r>
            <a:r>
              <a:rPr lang="nl-BE" dirty="0" err="1"/>
              <a:t>immuunstatus</a:t>
            </a:r>
            <a:r>
              <a:rPr lang="nl-BE" dirty="0"/>
              <a:t>, vaccinatie), HCV (</a:t>
            </a:r>
            <a:r>
              <a:rPr lang="nl-BE" dirty="0" err="1"/>
              <a:t>drugabusus</a:t>
            </a:r>
            <a:r>
              <a:rPr lang="nl-BE" dirty="0"/>
              <a:t>, traumatische seksuele praktijken, migratieachtergrond, …)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Bewaar microbiologische stalen op </a:t>
            </a:r>
            <a:r>
              <a:rPr lang="nl-BE" dirty="0">
                <a:solidFill>
                  <a:schemeClr val="accent2"/>
                </a:solidFill>
              </a:rPr>
              <a:t>kamertemperatuur</a:t>
            </a:r>
            <a:r>
              <a:rPr lang="nl-BE" dirty="0"/>
              <a:t> (Neisseria gonorrhoeae is gevoelig voor koude)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Urethritis/Prostatitis</a:t>
            </a:r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2928" y="549275"/>
            <a:ext cx="3825381" cy="254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51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Diagnostiek: microscopie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862" y="1677895"/>
            <a:ext cx="4286250" cy="2914650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Urethritis/Prostatitis</a:t>
            </a:r>
            <a:endParaRPr lang="nl-BE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0530" y="819149"/>
            <a:ext cx="4114800" cy="240982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6766" y="4580044"/>
            <a:ext cx="2476500" cy="184785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3267" y="3228975"/>
            <a:ext cx="4107472" cy="269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77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Diagnostiek: kweek (</a:t>
            </a:r>
            <a:r>
              <a:rPr lang="nl-BE" i="1" dirty="0"/>
              <a:t>Neisseria gonorrhoeae</a:t>
            </a:r>
            <a:r>
              <a:rPr lang="nl-BE" dirty="0"/>
              <a:t>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Op selectieve media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Noodzakelijk voor gevoeligheidsbepaling (MIC)</a:t>
            </a:r>
          </a:p>
          <a:p>
            <a:pPr marL="814388" lvl="1" indent="-457200"/>
            <a:r>
              <a:rPr lang="nl-NL" dirty="0" err="1"/>
              <a:t>Ceftriaxone</a:t>
            </a:r>
            <a:r>
              <a:rPr lang="nl-NL" dirty="0"/>
              <a:t> (S &lt;= 0,125 mg/L, R &gt; 0,125 mg/L)</a:t>
            </a:r>
          </a:p>
          <a:p>
            <a:pPr marL="814388" lvl="1" indent="-457200"/>
            <a:r>
              <a:rPr lang="nl-NL" dirty="0" err="1"/>
              <a:t>Ciprofloxacine</a:t>
            </a:r>
            <a:r>
              <a:rPr lang="nl-NL" dirty="0"/>
              <a:t> (S &lt;= 0,03 mg/L, R &gt; 0,06 mg/L)</a:t>
            </a:r>
          </a:p>
          <a:p>
            <a:pPr marL="814388" lvl="1" indent="-457200"/>
            <a:r>
              <a:rPr lang="nl-NL" dirty="0" err="1"/>
              <a:t>Azithromycine</a:t>
            </a:r>
            <a:r>
              <a:rPr lang="nl-NL" dirty="0"/>
              <a:t> (epidemiologische cutoff 1 mg/L)</a:t>
            </a:r>
            <a:endParaRPr lang="nl-BE" dirty="0"/>
          </a:p>
          <a:p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Urethritis/Prostatitis</a:t>
            </a:r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62" y="3965099"/>
            <a:ext cx="7206389" cy="245107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4047" y="2915529"/>
            <a:ext cx="3336707" cy="281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97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Diagnostiek: moleculaire analyse in AZ Sint-Lucas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50863" y="1634812"/>
            <a:ext cx="11090274" cy="46440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accent2"/>
                </a:solidFill>
              </a:rPr>
              <a:t>Basispanel (multiplex PCR) bij PWP </a:t>
            </a:r>
          </a:p>
          <a:p>
            <a:pPr marL="814388" lvl="1" indent="-457200"/>
            <a:r>
              <a:rPr lang="nl-BE" dirty="0"/>
              <a:t>Momenteel: CT/NG/TV</a:t>
            </a:r>
          </a:p>
          <a:p>
            <a:pPr marL="814388" lvl="1" indent="-457200"/>
            <a:r>
              <a:rPr lang="nl-BE" dirty="0"/>
              <a:t>Vanaf 01/01/2024: CT/NG/TV/MG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accent2"/>
                </a:solidFill>
              </a:rPr>
              <a:t>Verdere uitwerking</a:t>
            </a:r>
          </a:p>
          <a:p>
            <a:pPr marL="814388" lvl="1" indent="-457200"/>
            <a:r>
              <a:rPr lang="nl-BE" dirty="0"/>
              <a:t>Detectie van </a:t>
            </a:r>
            <a:r>
              <a:rPr lang="nl-BE" i="1" dirty="0"/>
              <a:t>Chlamydia trachomatis </a:t>
            </a:r>
            <a:r>
              <a:rPr lang="nl-BE" dirty="0"/>
              <a:t>LGV </a:t>
            </a:r>
            <a:r>
              <a:rPr lang="nl-BE" dirty="0" err="1"/>
              <a:t>serovars</a:t>
            </a:r>
            <a:br>
              <a:rPr lang="nl-BE" dirty="0"/>
            </a:br>
            <a:r>
              <a:rPr lang="nl-BE" dirty="0"/>
              <a:t>(vooral bij proctitis, MSM, impact op duur therapie)</a:t>
            </a:r>
          </a:p>
          <a:p>
            <a:pPr marL="814388" lvl="1" indent="-457200"/>
            <a:r>
              <a:rPr lang="nl-BE" dirty="0"/>
              <a:t>Detectie van resistentie van </a:t>
            </a:r>
            <a:r>
              <a:rPr lang="nl-BE" i="1" dirty="0"/>
              <a:t>Mycoplasma </a:t>
            </a:r>
            <a:r>
              <a:rPr lang="nl-BE" i="1" dirty="0" err="1"/>
              <a:t>genitalium</a:t>
            </a:r>
            <a:r>
              <a:rPr lang="nl-BE" i="1" dirty="0"/>
              <a:t> </a:t>
            </a:r>
            <a:r>
              <a:rPr lang="nl-BE" dirty="0"/>
              <a:t>tegen macroliden</a:t>
            </a:r>
            <a:br>
              <a:rPr lang="nl-BE" dirty="0"/>
            </a:br>
            <a:r>
              <a:rPr lang="nl-BE" dirty="0"/>
              <a:t>(hoge resistentiepercentages &gt;40%, mogelijk verband met éénmalige dosis</a:t>
            </a:r>
            <a:br>
              <a:rPr lang="nl-BE" dirty="0"/>
            </a:br>
            <a:r>
              <a:rPr lang="nl-BE" dirty="0"/>
              <a:t> 1 g </a:t>
            </a:r>
            <a:r>
              <a:rPr lang="nl-BE" dirty="0" err="1"/>
              <a:t>azithromycine</a:t>
            </a:r>
            <a:r>
              <a:rPr lang="nl-BE" dirty="0"/>
              <a:t>, uitgevoerd in NRC)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accent2"/>
                </a:solidFill>
              </a:rPr>
              <a:t>Eventuele extra PCR</a:t>
            </a:r>
          </a:p>
          <a:p>
            <a:pPr marL="814388" lvl="1" indent="-457200"/>
            <a:r>
              <a:rPr lang="nl-BE" dirty="0"/>
              <a:t>Detectie van HSV-1, HSV-2, </a:t>
            </a:r>
            <a:r>
              <a:rPr lang="nl-BE" i="1" dirty="0" err="1"/>
              <a:t>Treponema</a:t>
            </a:r>
            <a:r>
              <a:rPr lang="nl-BE" i="1" dirty="0"/>
              <a:t> </a:t>
            </a:r>
            <a:r>
              <a:rPr lang="nl-BE" i="1" dirty="0" err="1"/>
              <a:t>pallidum</a:t>
            </a:r>
            <a:r>
              <a:rPr lang="nl-BE" i="1" dirty="0"/>
              <a:t> </a:t>
            </a:r>
            <a:r>
              <a:rPr lang="nl-BE" dirty="0"/>
              <a:t>en </a:t>
            </a:r>
            <a:r>
              <a:rPr lang="nl-BE" i="1" dirty="0" err="1"/>
              <a:t>Haemophilus</a:t>
            </a:r>
            <a:r>
              <a:rPr lang="nl-BE" i="1" dirty="0"/>
              <a:t> </a:t>
            </a:r>
            <a:r>
              <a:rPr lang="nl-BE" i="1" dirty="0" err="1"/>
              <a:t>ducreyi</a:t>
            </a:r>
            <a:endParaRPr lang="nl-BE" i="1" dirty="0"/>
          </a:p>
          <a:p>
            <a:pPr marL="814388" lvl="1" indent="-457200"/>
            <a:r>
              <a:rPr lang="nl-BE" dirty="0"/>
              <a:t>Detectie van </a:t>
            </a:r>
            <a:r>
              <a:rPr lang="nl-BE" dirty="0" err="1"/>
              <a:t>Mpox</a:t>
            </a:r>
            <a:endParaRPr lang="nl-B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Geen FDA en/of IVD-R goedkeuring, geen terugbetaling …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Urethritis/Prostatitis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6255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600" dirty="0"/>
              <a:t>Aanpak: Belgische richtlijnen </a:t>
            </a:r>
            <a:endParaRPr lang="nl-BE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94074" y="2526692"/>
            <a:ext cx="8292591" cy="3782033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Urethritis/Prostatitis</a:t>
            </a:r>
            <a:endParaRPr lang="nl-BE"/>
          </a:p>
        </p:txBody>
      </p:sp>
      <p:sp>
        <p:nvSpPr>
          <p:cNvPr id="3" name="Rechthoek 2"/>
          <p:cNvSpPr/>
          <p:nvPr/>
        </p:nvSpPr>
        <p:spPr>
          <a:xfrm>
            <a:off x="550861" y="1518692"/>
            <a:ext cx="80938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/>
              <a:t>BAPCOC (Belgische commissie voor de coördinatie van het antibioticabeleid)</a:t>
            </a:r>
          </a:p>
          <a:p>
            <a:r>
              <a:rPr lang="nl-BE" dirty="0"/>
              <a:t>IGGI (</a:t>
            </a:r>
            <a:r>
              <a:rPr lang="nl-BE" dirty="0" err="1"/>
              <a:t>Infectiologiegids</a:t>
            </a:r>
            <a:r>
              <a:rPr lang="nl-BE" dirty="0"/>
              <a:t>/Guide </a:t>
            </a:r>
            <a:r>
              <a:rPr lang="nl-BE" dirty="0" err="1"/>
              <a:t>d’infectiologie</a:t>
            </a:r>
            <a:r>
              <a:rPr lang="nl-BE" dirty="0"/>
              <a:t>)</a:t>
            </a:r>
          </a:p>
          <a:p>
            <a:r>
              <a:rPr lang="nl-BE" dirty="0"/>
              <a:t>KCE (Federaal Kenniscentrum) – SOA tool (</a:t>
            </a:r>
            <a:r>
              <a:rPr lang="nl-BE" dirty="0">
                <a:hlinkClick r:id="rId4"/>
              </a:rPr>
              <a:t>https://www.soa.kce.be/nl/</a:t>
            </a:r>
            <a:r>
              <a:rPr lang="nl-B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1003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Aanpak: plaats van antibiotica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Een antibioticumbehandeling is steeds aangewezen maar </a:t>
            </a:r>
            <a:r>
              <a:rPr lang="nl-BE" dirty="0"/>
              <a:t>tot 40% van de patiënten blijkt uiteindelijk geen urethritis te hebben</a:t>
            </a:r>
            <a:r>
              <a:rPr lang="nl-NL" dirty="0"/>
              <a:t>.</a:t>
            </a:r>
          </a:p>
          <a:p>
            <a:pPr marL="814388" lvl="1" indent="-457200"/>
            <a:r>
              <a:rPr lang="nl-NL" dirty="0"/>
              <a:t>Ernstige klachten -&gt; onmiddellijk starten empirische antibiotica</a:t>
            </a:r>
          </a:p>
          <a:p>
            <a:pPr marL="814388" lvl="1" indent="-457200"/>
            <a:r>
              <a:rPr lang="nl-NL" dirty="0"/>
              <a:t>Milde klachten -&gt; afwachten diagnostiek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Partner(s) ook testen en behandelen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Geen seksuele contacten zolang er symptomen zijn en tot minstens 7 dagen na de start van de antibiotica bij zichzelf en de partner(s)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Indien geen symptomen meer, is “Test of Cure” (</a:t>
            </a:r>
            <a:r>
              <a:rPr lang="nl-NL" dirty="0" err="1"/>
              <a:t>ToC</a:t>
            </a:r>
            <a:r>
              <a:rPr lang="nl-NL" dirty="0"/>
              <a:t>) niet nodig. Anders ten vroegste &gt;4 weken na einde behandeling.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Geen </a:t>
            </a:r>
            <a:r>
              <a:rPr lang="nl-NL" dirty="0" err="1"/>
              <a:t>Azithromycine</a:t>
            </a:r>
            <a:r>
              <a:rPr lang="nl-NL" dirty="0"/>
              <a:t> 1 g PO éénmalig en geen ceftriaxon monotherapie om ontwikkeling van resistentie te vermijden.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Urethritis/Prostatitis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9785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Aanpak: welke antibiotica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u="sng" dirty="0"/>
              <a:t>Empirische behandeling:</a:t>
            </a:r>
          </a:p>
          <a:p>
            <a:r>
              <a:rPr lang="nl-NL" dirty="0"/>
              <a:t>	</a:t>
            </a:r>
            <a:r>
              <a:rPr lang="nl-NL" sz="2400" dirty="0">
                <a:solidFill>
                  <a:schemeClr val="accent2"/>
                </a:solidFill>
              </a:rPr>
              <a:t>ceftriaxon</a:t>
            </a:r>
            <a:r>
              <a:rPr lang="nl-NL" sz="2400" dirty="0"/>
              <a:t> IM 1 g éénmalig + </a:t>
            </a:r>
            <a:r>
              <a:rPr lang="nl-NL" sz="2400" dirty="0">
                <a:solidFill>
                  <a:schemeClr val="accent2"/>
                </a:solidFill>
              </a:rPr>
              <a:t>doxycycline</a:t>
            </a:r>
            <a:r>
              <a:rPr lang="nl-NL" sz="2400" dirty="0"/>
              <a:t> PO 2x100 mg gedurende 7 dagen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u="sng" dirty="0"/>
              <a:t>Empirische behandeling bij contra-indicatie doxycycline:</a:t>
            </a:r>
          </a:p>
          <a:p>
            <a:r>
              <a:rPr lang="nl-NL" dirty="0"/>
              <a:t>	</a:t>
            </a:r>
            <a:r>
              <a:rPr lang="nl-NL" sz="2400" dirty="0">
                <a:solidFill>
                  <a:schemeClr val="accent2"/>
                </a:solidFill>
              </a:rPr>
              <a:t>ceftriaxon</a:t>
            </a:r>
            <a:r>
              <a:rPr lang="nl-NL" sz="2400" dirty="0"/>
              <a:t> IM 1 g éénmalig + </a:t>
            </a:r>
            <a:r>
              <a:rPr lang="nl-BE" sz="2400" dirty="0" err="1">
                <a:solidFill>
                  <a:schemeClr val="accent2"/>
                </a:solidFill>
              </a:rPr>
              <a:t>azithromycine</a:t>
            </a:r>
            <a:r>
              <a:rPr lang="nl-BE" sz="2400" dirty="0"/>
              <a:t> PO 500 mg oplaaddosis,</a:t>
            </a:r>
            <a:br>
              <a:rPr lang="nl-BE" sz="2400" dirty="0"/>
            </a:br>
            <a:r>
              <a:rPr lang="nl-BE" sz="2400" dirty="0"/>
              <a:t>	250 mg dag 2 tem dag 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u="sng" dirty="0"/>
              <a:t>Bewezen </a:t>
            </a:r>
            <a:r>
              <a:rPr lang="nl-BE" i="1" u="sng" dirty="0"/>
              <a:t>Neisseria gonorrhoeae</a:t>
            </a:r>
            <a:r>
              <a:rPr lang="nl-BE" u="sng" dirty="0"/>
              <a:t>:</a:t>
            </a:r>
          </a:p>
          <a:p>
            <a:r>
              <a:rPr lang="nl-BE" dirty="0"/>
              <a:t>	</a:t>
            </a:r>
            <a:r>
              <a:rPr lang="nl-BE" sz="2400" dirty="0">
                <a:solidFill>
                  <a:schemeClr val="accent2"/>
                </a:solidFill>
              </a:rPr>
              <a:t>ceftriaxon</a:t>
            </a:r>
            <a:r>
              <a:rPr lang="nl-BE" sz="2400" dirty="0"/>
              <a:t> IM 1 g éénmalig + </a:t>
            </a:r>
            <a:r>
              <a:rPr lang="nl-BE" sz="2400" dirty="0" err="1">
                <a:solidFill>
                  <a:schemeClr val="accent2"/>
                </a:solidFill>
              </a:rPr>
              <a:t>azithromycine</a:t>
            </a:r>
            <a:r>
              <a:rPr lang="nl-BE" sz="2400" dirty="0">
                <a:solidFill>
                  <a:schemeClr val="accent2"/>
                </a:solidFill>
              </a:rPr>
              <a:t> </a:t>
            </a:r>
            <a:r>
              <a:rPr lang="nl-BE" sz="2400" dirty="0"/>
              <a:t>PO </a:t>
            </a:r>
            <a:r>
              <a:rPr lang="nl-BE" sz="2400" b="1" u="sng" dirty="0"/>
              <a:t>2 g</a:t>
            </a:r>
            <a:r>
              <a:rPr lang="nl-BE" sz="2400" dirty="0"/>
              <a:t> éénmalig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u="sng" dirty="0"/>
              <a:t>Bewezen </a:t>
            </a:r>
            <a:r>
              <a:rPr lang="nl-BE" i="1" u="sng" dirty="0"/>
              <a:t>Chlamydia trachomatis:</a:t>
            </a:r>
            <a:r>
              <a:rPr lang="nl-BE" u="sng" dirty="0"/>
              <a:t> </a:t>
            </a:r>
          </a:p>
          <a:p>
            <a:r>
              <a:rPr lang="nl-NL" dirty="0"/>
              <a:t>	</a:t>
            </a:r>
            <a:r>
              <a:rPr lang="nl-NL" sz="2400" dirty="0">
                <a:solidFill>
                  <a:schemeClr val="accent2"/>
                </a:solidFill>
              </a:rPr>
              <a:t>doxycycline</a:t>
            </a:r>
            <a:r>
              <a:rPr lang="nl-NL" sz="2400" dirty="0"/>
              <a:t> PO 2x100 mg gedurende 7 dagen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u="sng" dirty="0"/>
              <a:t>Bewezen </a:t>
            </a:r>
            <a:r>
              <a:rPr lang="nl-BE" i="1" u="sng" dirty="0"/>
              <a:t>Chlamydia trachomatis </a:t>
            </a:r>
            <a:r>
              <a:rPr lang="nl-BE" u="sng" dirty="0"/>
              <a:t>LGV </a:t>
            </a:r>
            <a:r>
              <a:rPr lang="nl-BE" u="sng" dirty="0" err="1"/>
              <a:t>serovars</a:t>
            </a:r>
            <a:r>
              <a:rPr lang="nl-BE" u="sng" dirty="0"/>
              <a:t>:</a:t>
            </a:r>
          </a:p>
          <a:p>
            <a:r>
              <a:rPr lang="nl-NL" dirty="0"/>
              <a:t>	</a:t>
            </a:r>
            <a:r>
              <a:rPr lang="nl-NL" sz="2400" dirty="0">
                <a:solidFill>
                  <a:schemeClr val="accent2"/>
                </a:solidFill>
              </a:rPr>
              <a:t>doxycycline</a:t>
            </a:r>
            <a:r>
              <a:rPr lang="nl-NL" sz="2400" dirty="0"/>
              <a:t> PO 2x100 mg gedurende 21 dagen</a:t>
            </a:r>
          </a:p>
          <a:p>
            <a:endParaRPr lang="nl-BE" dirty="0"/>
          </a:p>
          <a:p>
            <a:endParaRPr lang="nl-NL" dirty="0"/>
          </a:p>
          <a:p>
            <a:endParaRPr lang="nl-BE" dirty="0"/>
          </a:p>
          <a:p>
            <a:endParaRPr lang="nl-NL" dirty="0"/>
          </a:p>
          <a:p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Urethritis/Prostatitis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1855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Aanpak: welke antibiotica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u="sng" dirty="0"/>
              <a:t>Bewezen </a:t>
            </a:r>
            <a:r>
              <a:rPr lang="nl-NL" i="1" u="sng" dirty="0"/>
              <a:t>Mycoplasma </a:t>
            </a:r>
            <a:r>
              <a:rPr lang="nl-NL" i="1" u="sng" dirty="0" err="1"/>
              <a:t>genitalium</a:t>
            </a:r>
            <a:r>
              <a:rPr lang="nl-NL" i="1" u="sng" dirty="0"/>
              <a:t> </a:t>
            </a:r>
            <a:r>
              <a:rPr lang="nl-NL" u="sng" dirty="0"/>
              <a:t>(</a:t>
            </a:r>
            <a:r>
              <a:rPr lang="nl-NL" u="sng" dirty="0" err="1"/>
              <a:t>azithromycine</a:t>
            </a:r>
            <a:r>
              <a:rPr lang="nl-NL" u="sng" dirty="0"/>
              <a:t> gevoelig):</a:t>
            </a:r>
          </a:p>
          <a:p>
            <a:pPr marL="357188" lvl="2" indent="0">
              <a:buNone/>
            </a:pPr>
            <a:r>
              <a:rPr lang="nl-NL" dirty="0"/>
              <a:t>	</a:t>
            </a:r>
            <a:r>
              <a:rPr lang="nl-NL" dirty="0">
                <a:solidFill>
                  <a:schemeClr val="accent2"/>
                </a:solidFill>
              </a:rPr>
              <a:t>doxycycline </a:t>
            </a:r>
            <a:r>
              <a:rPr lang="nl-NL" dirty="0"/>
              <a:t>PO 2x100 mg gedurende 7 dagen, gevolgd door </a:t>
            </a:r>
            <a:r>
              <a:rPr lang="nl-BE" dirty="0" err="1">
                <a:solidFill>
                  <a:schemeClr val="accent2"/>
                </a:solidFill>
              </a:rPr>
              <a:t>azithromycine</a:t>
            </a:r>
            <a:r>
              <a:rPr lang="nl-BE" dirty="0">
                <a:solidFill>
                  <a:schemeClr val="accent2"/>
                </a:solidFill>
              </a:rPr>
              <a:t> </a:t>
            </a:r>
            <a:r>
              <a:rPr lang="nl-BE" dirty="0"/>
              <a:t>PO 1 g 	oplaaddosis, 500 mg dag 2 tem dag 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u="sng" dirty="0"/>
              <a:t>Bewezen </a:t>
            </a:r>
            <a:r>
              <a:rPr lang="nl-NL" i="1" u="sng" dirty="0"/>
              <a:t>Mycoplasma </a:t>
            </a:r>
            <a:r>
              <a:rPr lang="nl-NL" i="1" u="sng" dirty="0" err="1"/>
              <a:t>genitalium</a:t>
            </a:r>
            <a:r>
              <a:rPr lang="nl-NL" i="1" u="sng" dirty="0"/>
              <a:t> </a:t>
            </a:r>
            <a:r>
              <a:rPr lang="nl-NL" u="sng" dirty="0"/>
              <a:t>(</a:t>
            </a:r>
            <a:r>
              <a:rPr lang="nl-NL" u="sng" dirty="0" err="1"/>
              <a:t>azithromycine</a:t>
            </a:r>
            <a:r>
              <a:rPr lang="nl-NL" u="sng" dirty="0"/>
              <a:t> resistent):</a:t>
            </a:r>
          </a:p>
          <a:p>
            <a:r>
              <a:rPr lang="nl-NL" dirty="0"/>
              <a:t>	</a:t>
            </a:r>
            <a:r>
              <a:rPr lang="nl-NL" sz="2400" dirty="0">
                <a:solidFill>
                  <a:schemeClr val="accent2"/>
                </a:solidFill>
              </a:rPr>
              <a:t>doxycycline</a:t>
            </a:r>
            <a:r>
              <a:rPr lang="nl-NL" sz="2400" dirty="0"/>
              <a:t> PO 2x100 mg gedurende 7 dagen, gevolgd door </a:t>
            </a:r>
            <a:r>
              <a:rPr lang="nl-NL" sz="2400" dirty="0" err="1">
                <a:solidFill>
                  <a:schemeClr val="accent2"/>
                </a:solidFill>
              </a:rPr>
              <a:t>moxifloxacine</a:t>
            </a:r>
            <a:r>
              <a:rPr lang="nl-NL" sz="2400" dirty="0"/>
              <a:t> PO 400 	mg gedurende 7 dagen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u="sng" dirty="0"/>
              <a:t>Indien therapeutisch falen (initiële behandeling met doxycycline): </a:t>
            </a:r>
            <a:r>
              <a:rPr lang="nl-BE" dirty="0"/>
              <a:t>	</a:t>
            </a:r>
            <a:r>
              <a:rPr lang="nl-BE" sz="2400" dirty="0" err="1">
                <a:solidFill>
                  <a:schemeClr val="accent2"/>
                </a:solidFill>
              </a:rPr>
              <a:t>azithromycine</a:t>
            </a:r>
            <a:r>
              <a:rPr lang="nl-BE" sz="2400" dirty="0"/>
              <a:t> PO 500 mg oplaaddosis, gevolgd door 250 mg dag 2 tem dag 5 + 	</a:t>
            </a:r>
            <a:r>
              <a:rPr lang="nl-BE" sz="2400" dirty="0" err="1">
                <a:solidFill>
                  <a:schemeClr val="accent2"/>
                </a:solidFill>
              </a:rPr>
              <a:t>metronidazole</a:t>
            </a:r>
            <a:r>
              <a:rPr lang="nl-BE" sz="2400" dirty="0"/>
              <a:t> PO 3x500 mg gedurende 5 dagen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u="sng" dirty="0"/>
              <a:t>Indien therapeutisch falen (initiële behandeling met </a:t>
            </a:r>
            <a:r>
              <a:rPr lang="nl-BE" u="sng" dirty="0" err="1"/>
              <a:t>azithromycine</a:t>
            </a:r>
            <a:r>
              <a:rPr lang="nl-BE" u="sng" dirty="0"/>
              <a:t>): </a:t>
            </a:r>
            <a:r>
              <a:rPr lang="nl-BE" dirty="0"/>
              <a:t>	</a:t>
            </a:r>
            <a:r>
              <a:rPr lang="nl-BE" sz="2400" dirty="0" err="1">
                <a:solidFill>
                  <a:schemeClr val="accent2"/>
                </a:solidFill>
              </a:rPr>
              <a:t>moxifloxacine</a:t>
            </a:r>
            <a:r>
              <a:rPr lang="nl-BE" sz="2400" dirty="0">
                <a:solidFill>
                  <a:schemeClr val="accent2"/>
                </a:solidFill>
              </a:rPr>
              <a:t> </a:t>
            </a:r>
            <a:r>
              <a:rPr lang="nl-BE" sz="2400" dirty="0"/>
              <a:t>PO 400 mg + </a:t>
            </a:r>
            <a:r>
              <a:rPr lang="nl-BE" sz="2400" dirty="0" err="1">
                <a:solidFill>
                  <a:schemeClr val="accent2"/>
                </a:solidFill>
              </a:rPr>
              <a:t>metronidazole</a:t>
            </a:r>
            <a:r>
              <a:rPr lang="nl-BE" sz="2400" dirty="0"/>
              <a:t> 3x500 mg gedurende 7 tot 14 dagen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Urethritis/Prostatitis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5589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Infecties in PWP</a:t>
            </a:r>
            <a:br>
              <a:rPr lang="nl-BE" dirty="0"/>
            </a:br>
            <a:r>
              <a:rPr lang="nl-BE" sz="1200" dirty="0"/>
              <a:t>(Person </a:t>
            </a:r>
            <a:r>
              <a:rPr lang="nl-BE" sz="1200" dirty="0" err="1"/>
              <a:t>With</a:t>
            </a:r>
            <a:r>
              <a:rPr lang="nl-BE" sz="1200" dirty="0"/>
              <a:t> Penis/</a:t>
            </a:r>
            <a:r>
              <a:rPr lang="nl-BE" sz="1200" dirty="0" err="1"/>
              <a:t>Prostate</a:t>
            </a:r>
            <a:r>
              <a:rPr lang="nl-BE" sz="1200" dirty="0"/>
              <a:t>)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499" y="2043906"/>
            <a:ext cx="5905500" cy="3914775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Urethritis/Prostatitis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2015331"/>
            <a:ext cx="59055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00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Toediening van ceftriaxon praktisch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>
                <a:hlinkClick r:id="rId2"/>
              </a:rPr>
              <a:t>BCFI | </a:t>
            </a:r>
            <a:r>
              <a:rPr lang="nl-BE" dirty="0" err="1">
                <a:hlinkClick r:id="rId2"/>
              </a:rPr>
              <a:t>Folia</a:t>
            </a:r>
            <a:r>
              <a:rPr lang="nl-BE" dirty="0">
                <a:hlinkClick r:id="rId2"/>
              </a:rPr>
              <a:t> | </a:t>
            </a:r>
            <a:r>
              <a:rPr lang="nl-BE" dirty="0" err="1">
                <a:hlinkClick r:id="rId2"/>
              </a:rPr>
              <a:t>Rocephine</a:t>
            </a:r>
            <a:r>
              <a:rPr lang="nl-BE" dirty="0">
                <a:hlinkClick r:id="rId2"/>
              </a:rPr>
              <a:t>® (ceftriaxon) uit de markt genomen </a:t>
            </a:r>
            <a:endParaRPr lang="nl-BE" dirty="0"/>
          </a:p>
          <a:p>
            <a:r>
              <a:rPr lang="nl-NL" u="sng" dirty="0"/>
              <a:t>Probleem</a:t>
            </a:r>
            <a:endParaRPr lang="nl-BE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Alternatief </a:t>
            </a:r>
            <a:r>
              <a:rPr lang="nl-BE" dirty="0" err="1"/>
              <a:t>Ceftriaxone</a:t>
            </a:r>
            <a:r>
              <a:rPr lang="nl-BE" dirty="0"/>
              <a:t> </a:t>
            </a:r>
            <a:r>
              <a:rPr lang="nl-BE" dirty="0" err="1"/>
              <a:t>Fresenius</a:t>
            </a:r>
            <a:r>
              <a:rPr lang="nl-BE" dirty="0"/>
              <a:t> </a:t>
            </a:r>
            <a:r>
              <a:rPr lang="nl-BE" dirty="0" err="1"/>
              <a:t>Kabi</a:t>
            </a:r>
            <a:r>
              <a:rPr lang="nl-BE" dirty="0"/>
              <a:t>® is alleen verkrijgbaar in verpakkingen van 10 flacons.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Alternatief </a:t>
            </a:r>
            <a:r>
              <a:rPr lang="nl-BE" dirty="0" err="1"/>
              <a:t>Ceftriaxone</a:t>
            </a:r>
            <a:r>
              <a:rPr lang="nl-BE" dirty="0"/>
              <a:t> </a:t>
            </a:r>
            <a:r>
              <a:rPr lang="nl-BE" dirty="0" err="1"/>
              <a:t>Frenesius</a:t>
            </a:r>
            <a:r>
              <a:rPr lang="nl-BE" dirty="0"/>
              <a:t> </a:t>
            </a:r>
            <a:r>
              <a:rPr lang="nl-BE" dirty="0" err="1"/>
              <a:t>Kabi</a:t>
            </a:r>
            <a:r>
              <a:rPr lang="nl-BE" dirty="0"/>
              <a:t>® bevat geen lidocaïne.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Ziekenhuisapotheker mag niet afleveren op voorschrift huisarts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err="1"/>
              <a:t>Officina</a:t>
            </a:r>
            <a:r>
              <a:rPr lang="nl-NL" dirty="0"/>
              <a:t>-apotheker mag niet fractioneren</a:t>
            </a:r>
          </a:p>
          <a:p>
            <a:r>
              <a:rPr lang="nl-NL" u="sng" dirty="0"/>
              <a:t>Oplossing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err="1"/>
              <a:t>Ceftriaxone</a:t>
            </a:r>
            <a:r>
              <a:rPr lang="nl-NL" dirty="0"/>
              <a:t> </a:t>
            </a:r>
            <a:r>
              <a:rPr lang="nl-BE" dirty="0" err="1"/>
              <a:t>Fresenius</a:t>
            </a:r>
            <a:r>
              <a:rPr lang="nl-BE" dirty="0"/>
              <a:t> </a:t>
            </a:r>
            <a:r>
              <a:rPr lang="nl-BE" dirty="0" err="1"/>
              <a:t>Kabi</a:t>
            </a:r>
            <a:r>
              <a:rPr lang="nl-BE" dirty="0"/>
              <a:t>® </a:t>
            </a:r>
            <a:r>
              <a:rPr lang="nl-NL" dirty="0"/>
              <a:t>1 g IM incl. </a:t>
            </a:r>
            <a:r>
              <a:rPr lang="nl-NL" dirty="0" err="1"/>
              <a:t>Linisol</a:t>
            </a:r>
            <a:r>
              <a:rPr lang="nl-NL" dirty="0"/>
              <a:t> 1% 10 ml af te halen in ziekenhuisapotheek op voorschrift huisarts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Patiënt betaalt onmiddellijk cash 6,75 €</a:t>
            </a:r>
            <a:br>
              <a:rPr lang="nl-NL" dirty="0"/>
            </a:br>
            <a:r>
              <a:rPr lang="nl-NL" sz="1900" dirty="0"/>
              <a:t>(Aankoop via</a:t>
            </a:r>
            <a:r>
              <a:rPr lang="nl-BE" sz="1900" dirty="0"/>
              <a:t> </a:t>
            </a:r>
            <a:r>
              <a:rPr lang="nl-BE" sz="1900" dirty="0" err="1"/>
              <a:t>officina</a:t>
            </a:r>
            <a:r>
              <a:rPr lang="nl-BE" sz="1900" dirty="0"/>
              <a:t>: </a:t>
            </a:r>
            <a:r>
              <a:rPr lang="nl-BE" sz="1900" dirty="0" err="1"/>
              <a:t>Ceftriaxone</a:t>
            </a:r>
            <a:r>
              <a:rPr lang="nl-BE" sz="1900" dirty="0"/>
              <a:t> 10 flacons remgeld 12,10 € + 20 flacons </a:t>
            </a:r>
            <a:r>
              <a:rPr lang="nl-BE" sz="1900" dirty="0" err="1"/>
              <a:t>Linisol</a:t>
            </a:r>
            <a:r>
              <a:rPr lang="nl-BE" sz="1900" dirty="0"/>
              <a:t> 1% 10ml 36,17 € = 48,27 €)</a:t>
            </a:r>
          </a:p>
          <a:p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Urethritis/Prostatitis</a:t>
            </a:r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9108" y="0"/>
            <a:ext cx="2332892" cy="231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67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VRAGEN?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Urethritis/Prostatitis</a:t>
            </a:r>
            <a:endParaRPr lang="nl-BE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6500" y="2682081"/>
            <a:ext cx="723900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URETHRITIS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14716" y="3602038"/>
            <a:ext cx="4426422" cy="711910"/>
          </a:xfrm>
        </p:spPr>
        <p:txBody>
          <a:bodyPr/>
          <a:lstStyle/>
          <a:p>
            <a:r>
              <a:rPr lang="nl-BE" dirty="0"/>
              <a:t>Dr. Jos Van Acker</a:t>
            </a:r>
          </a:p>
          <a:p>
            <a:r>
              <a:rPr lang="nl-BE" dirty="0"/>
              <a:t>Medisch microbioloog</a:t>
            </a:r>
          </a:p>
        </p:txBody>
      </p:sp>
    </p:spTree>
    <p:extLst>
      <p:ext uri="{BB962C8B-B14F-4D97-AF65-F5344CB8AC3E}">
        <p14:creationId xmlns:p14="http://schemas.microsoft.com/office/powerpoint/2010/main" val="331931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Pathogenen: </a:t>
            </a:r>
            <a:r>
              <a:rPr lang="nl-BE" dirty="0" err="1"/>
              <a:t>Sexually</a:t>
            </a:r>
            <a:r>
              <a:rPr lang="nl-BE" dirty="0"/>
              <a:t> </a:t>
            </a:r>
            <a:r>
              <a:rPr lang="nl-BE" dirty="0" err="1"/>
              <a:t>Transmitted</a:t>
            </a:r>
            <a:r>
              <a:rPr lang="nl-BE" dirty="0"/>
              <a:t> </a:t>
            </a:r>
            <a:r>
              <a:rPr lang="nl-BE" dirty="0" err="1"/>
              <a:t>Infections</a:t>
            </a:r>
            <a:r>
              <a:rPr lang="nl-BE" dirty="0"/>
              <a:t> (STI)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56369" y="1634812"/>
            <a:ext cx="11090274" cy="4644000"/>
          </a:xfrm>
        </p:spPr>
        <p:txBody>
          <a:bodyPr>
            <a:normAutofit fontScale="77500" lnSpcReduction="20000"/>
          </a:bodyPr>
          <a:lstStyle/>
          <a:p>
            <a:r>
              <a:rPr lang="nl-BE" b="1" dirty="0">
                <a:solidFill>
                  <a:schemeClr val="accent2"/>
                </a:solidFill>
              </a:rPr>
              <a:t>****</a:t>
            </a:r>
          </a:p>
          <a:p>
            <a:r>
              <a:rPr lang="nl-BE" i="1" dirty="0"/>
              <a:t>Chlamydia trachomatis </a:t>
            </a:r>
            <a:r>
              <a:rPr lang="nl-BE" dirty="0"/>
              <a:t>incl. </a:t>
            </a:r>
            <a:r>
              <a:rPr lang="nl-BE" dirty="0" err="1"/>
              <a:t>Lymfogranuloma</a:t>
            </a:r>
            <a:r>
              <a:rPr lang="nl-BE" dirty="0"/>
              <a:t> </a:t>
            </a:r>
            <a:r>
              <a:rPr lang="nl-BE" dirty="0" err="1"/>
              <a:t>Venereum</a:t>
            </a:r>
            <a:r>
              <a:rPr lang="nl-BE" dirty="0"/>
              <a:t> (LGV) </a:t>
            </a:r>
            <a:r>
              <a:rPr lang="nl-BE" dirty="0" err="1"/>
              <a:t>serovars</a:t>
            </a:r>
            <a:r>
              <a:rPr lang="nl-BE" dirty="0"/>
              <a:t> (CT)</a:t>
            </a:r>
          </a:p>
          <a:p>
            <a:r>
              <a:rPr lang="nl-BE" i="1" dirty="0"/>
              <a:t>Neisseria gonorrhoeae </a:t>
            </a:r>
            <a:r>
              <a:rPr lang="nl-BE" dirty="0"/>
              <a:t>(NG)</a:t>
            </a:r>
          </a:p>
          <a:p>
            <a:endParaRPr lang="nl-BE" dirty="0"/>
          </a:p>
          <a:p>
            <a:r>
              <a:rPr lang="nl-BE" b="1" dirty="0">
                <a:solidFill>
                  <a:schemeClr val="accent2"/>
                </a:solidFill>
              </a:rPr>
              <a:t>***</a:t>
            </a:r>
          </a:p>
          <a:p>
            <a:r>
              <a:rPr lang="nl-BE" i="1" dirty="0"/>
              <a:t>Trichomonas vaginalis </a:t>
            </a:r>
            <a:r>
              <a:rPr lang="nl-BE" dirty="0"/>
              <a:t>(TV)</a:t>
            </a:r>
          </a:p>
          <a:p>
            <a:r>
              <a:rPr lang="nl-BE" i="1" dirty="0"/>
              <a:t>Mycoplasma </a:t>
            </a:r>
            <a:r>
              <a:rPr lang="nl-BE" i="1" dirty="0" err="1"/>
              <a:t>genitalium</a:t>
            </a:r>
            <a:r>
              <a:rPr lang="nl-BE" i="1" dirty="0"/>
              <a:t> </a:t>
            </a:r>
            <a:r>
              <a:rPr lang="nl-BE" dirty="0"/>
              <a:t>(MG)</a:t>
            </a:r>
          </a:p>
          <a:p>
            <a:endParaRPr lang="nl-BE" b="1" dirty="0">
              <a:solidFill>
                <a:schemeClr val="accent2"/>
              </a:solidFill>
            </a:endParaRPr>
          </a:p>
          <a:p>
            <a:r>
              <a:rPr lang="nl-BE" b="1" dirty="0">
                <a:solidFill>
                  <a:schemeClr val="accent2"/>
                </a:solidFill>
              </a:rPr>
              <a:t>**</a:t>
            </a:r>
          </a:p>
          <a:p>
            <a:r>
              <a:rPr lang="nl-BE" i="1" dirty="0"/>
              <a:t>Ureaplasma urealyticum</a:t>
            </a:r>
          </a:p>
          <a:p>
            <a:r>
              <a:rPr lang="nl-BE" i="1" dirty="0"/>
              <a:t>Neisseria </a:t>
            </a:r>
            <a:r>
              <a:rPr lang="nl-BE" i="1" dirty="0" err="1"/>
              <a:t>meningitidis</a:t>
            </a:r>
            <a:r>
              <a:rPr lang="nl-BE" i="1" dirty="0"/>
              <a:t> </a:t>
            </a:r>
          </a:p>
          <a:p>
            <a:r>
              <a:rPr lang="nl-BE" i="1" dirty="0" err="1"/>
              <a:t>Haemophilus</a:t>
            </a:r>
            <a:r>
              <a:rPr lang="nl-BE" i="1" dirty="0"/>
              <a:t> </a:t>
            </a:r>
            <a:r>
              <a:rPr lang="nl-BE" i="1" dirty="0" err="1"/>
              <a:t>influenzae</a:t>
            </a:r>
            <a:endParaRPr lang="nl-BE" i="1" dirty="0"/>
          </a:p>
          <a:p>
            <a:endParaRPr lang="nl-BE" b="1" dirty="0">
              <a:solidFill>
                <a:schemeClr val="accent2"/>
              </a:solidFill>
            </a:endParaRPr>
          </a:p>
          <a:p>
            <a:r>
              <a:rPr lang="nl-BE" b="1" dirty="0">
                <a:solidFill>
                  <a:schemeClr val="accent2"/>
                </a:solidFill>
              </a:rPr>
              <a:t>*</a:t>
            </a:r>
          </a:p>
          <a:p>
            <a:r>
              <a:rPr lang="nl-BE" dirty="0"/>
              <a:t>Virussen: HSV-1, HSV-2, EBV, hHV-4, </a:t>
            </a:r>
            <a:r>
              <a:rPr lang="nl-BE" dirty="0" err="1"/>
              <a:t>Adenovirus</a:t>
            </a:r>
            <a:endParaRPr lang="nl-BE" dirty="0"/>
          </a:p>
          <a:p>
            <a:r>
              <a:rPr lang="nl-BE" i="1" dirty="0"/>
              <a:t>Candida </a:t>
            </a:r>
            <a:r>
              <a:rPr lang="nl-BE" i="1" dirty="0" err="1"/>
              <a:t>spp</a:t>
            </a:r>
            <a:r>
              <a:rPr lang="nl-BE" i="1" dirty="0"/>
              <a:t>.</a:t>
            </a:r>
          </a:p>
          <a:p>
            <a:r>
              <a:rPr lang="nl-BE" dirty="0"/>
              <a:t>Bacteriën geassocieerd met bacteriële </a:t>
            </a:r>
            <a:r>
              <a:rPr lang="nl-BE" dirty="0" err="1"/>
              <a:t>vaginose</a:t>
            </a:r>
            <a:r>
              <a:rPr lang="nl-BE" dirty="0"/>
              <a:t>.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Urethritis/Prostatitis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8774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STI bij PWP in AZ Sint-Lucas 2021-2023 (n)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Urethritis/Prostatitis</a:t>
            </a:r>
            <a:endParaRPr lang="nl-BE"/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0652597"/>
              </p:ext>
            </p:extLst>
          </p:nvPr>
        </p:nvGraphicFramePr>
        <p:xfrm>
          <a:off x="550864" y="1665288"/>
          <a:ext cx="5533414" cy="4643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iek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138822"/>
              </p:ext>
            </p:extLst>
          </p:nvPr>
        </p:nvGraphicFramePr>
        <p:xfrm>
          <a:off x="6201507" y="1665288"/>
          <a:ext cx="5849815" cy="479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546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Doorsturing naar Nationaal Referentiecentrum (NRC)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07014" y="5709137"/>
            <a:ext cx="5334121" cy="599587"/>
          </a:xfrm>
        </p:spPr>
        <p:txBody>
          <a:bodyPr/>
          <a:lstStyle/>
          <a:p>
            <a:r>
              <a:rPr lang="nl-BE" sz="1600" u="sng" dirty="0">
                <a:hlinkClick r:id="rId2"/>
              </a:rPr>
              <a:t>https://www.sciensano.be/sites/default/files/amr_ng_report_2022_v1.0_20230412.pdf</a:t>
            </a:r>
            <a:endParaRPr lang="nl-BE" sz="1600" u="sng" dirty="0"/>
          </a:p>
          <a:p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Urethritis/Prostatitis</a:t>
            </a:r>
            <a:endParaRPr lang="nl-BE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523" y="1438857"/>
            <a:ext cx="5590476" cy="46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88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Evoluties in België: </a:t>
            </a:r>
            <a:r>
              <a:rPr lang="nl-BE" i="1" dirty="0"/>
              <a:t>Chlamydia trachomatis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Urethritis/Prostatitis</a:t>
            </a:r>
            <a:endParaRPr lang="nl-BE"/>
          </a:p>
        </p:txBody>
      </p:sp>
      <p:sp>
        <p:nvSpPr>
          <p:cNvPr id="5" name="Rechthoek 4"/>
          <p:cNvSpPr/>
          <p:nvPr/>
        </p:nvSpPr>
        <p:spPr>
          <a:xfrm>
            <a:off x="7325832" y="5911612"/>
            <a:ext cx="3991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>
                <a:hlinkClick r:id="rId2"/>
              </a:rPr>
              <a:t>https://epistat.sciensano.be/dashboard/</a:t>
            </a:r>
            <a:endParaRPr lang="nl-BE" dirty="0"/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0861" y="1356944"/>
            <a:ext cx="6774971" cy="484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30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Evoluties in België: </a:t>
            </a:r>
            <a:r>
              <a:rPr lang="nl-BE" i="1" dirty="0"/>
              <a:t>Neisseria gonorrhoeae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Urethritis/Prostatitis</a:t>
            </a:r>
            <a:endParaRPr lang="nl-BE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861" y="1293148"/>
            <a:ext cx="7200273" cy="5083900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7751134" y="5987018"/>
            <a:ext cx="3991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>
                <a:hlinkClick r:id="rId3"/>
              </a:rPr>
              <a:t>https://epistat.sciensano.be/dashboard/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629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Evoluties in Vlaanderen: </a:t>
            </a:r>
            <a:r>
              <a:rPr lang="nl-BE" i="1" dirty="0"/>
              <a:t>Neisseria gonorrhoeae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861" y="1557275"/>
            <a:ext cx="5382105" cy="4904255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Urethritis/Prostatitis</a:t>
            </a:r>
            <a:endParaRPr lang="nl-BE"/>
          </a:p>
        </p:txBody>
      </p:sp>
      <p:sp>
        <p:nvSpPr>
          <p:cNvPr id="6" name="Rechthoek 5"/>
          <p:cNvSpPr/>
          <p:nvPr/>
        </p:nvSpPr>
        <p:spPr>
          <a:xfrm>
            <a:off x="6096000" y="571001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dirty="0">
                <a:hlinkClick r:id="rId3"/>
              </a:rPr>
              <a:t>https://www.zorg-en-gezondheid.be/cijfers-over-meldingsplichtige-infectieziekten-0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334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AZSL thema">
  <a:themeElements>
    <a:clrScheme name="AZSint-Lucas">
      <a:dk1>
        <a:sysClr val="windowText" lastClr="000000"/>
      </a:dk1>
      <a:lt1>
        <a:sysClr val="window" lastClr="FFFFFF"/>
      </a:lt1>
      <a:dk2>
        <a:srgbClr val="5F737D"/>
      </a:dk2>
      <a:lt2>
        <a:srgbClr val="DFE8ED"/>
      </a:lt2>
      <a:accent1>
        <a:srgbClr val="F7A600"/>
      </a:accent1>
      <a:accent2>
        <a:srgbClr val="EC6600"/>
      </a:accent2>
      <a:accent3>
        <a:srgbClr val="D51317"/>
      </a:accent3>
      <a:accent4>
        <a:srgbClr val="93B2C2"/>
      </a:accent4>
      <a:accent5>
        <a:srgbClr val="00A3C0"/>
      </a:accent5>
      <a:accent6>
        <a:srgbClr val="92BF18"/>
      </a:accent6>
      <a:hlink>
        <a:srgbClr val="5F737D"/>
      </a:hlink>
      <a:folHlink>
        <a:srgbClr val="D51317"/>
      </a:folHlink>
    </a:clrScheme>
    <a:fontScheme name="AZS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ZSL_PPT_template" id="{0A7515F1-2F5D-4A47-B7BD-1395D071916E}" vid="{87D5EA22-3053-4F32-9D76-BFEAC3F50729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5FF0A4A7EB334090C4633DD48F1267" ma:contentTypeVersion="1" ma:contentTypeDescription="Een nieuw document maken." ma:contentTypeScope="" ma:versionID="5b51f7fd4667bc6b2e32de31d2fbd515">
  <xsd:schema xmlns:xsd="http://www.w3.org/2001/XMLSchema" xmlns:xs="http://www.w3.org/2001/XMLSchema" xmlns:p="http://schemas.microsoft.com/office/2006/metadata/properties" xmlns:ns2="bd0a095a-4a14-4ec0-add3-c88bf75d779c" targetNamespace="http://schemas.microsoft.com/office/2006/metadata/properties" ma:root="true" ma:fieldsID="769c898e9a85d1978ed6c139751ba096" ns2:_="">
    <xsd:import namespace="bd0a095a-4a14-4ec0-add3-c88bf75d779c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0a095a-4a14-4ec0-add3-c88bf75d779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9BC01B-F920-4A93-AE44-24845A37BA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1159CD1-B913-4993-8DC1-66034E15B789}">
  <ds:schemaRefs>
    <ds:schemaRef ds:uri="bd0a095a-4a14-4ec0-add3-c88bf75d779c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6E38729-9A58-4DD8-9CE0-05EDD0D6E6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0a095a-4a14-4ec0-add3-c88bf75d77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2121</TotalTime>
  <Words>1076</Words>
  <Application>Microsoft Office PowerPoint</Application>
  <PresentationFormat>Breedbeeld</PresentationFormat>
  <Paragraphs>136</Paragraphs>
  <Slides>21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5" baseType="lpstr">
      <vt:lpstr>Arial</vt:lpstr>
      <vt:lpstr>Arial Narrow</vt:lpstr>
      <vt:lpstr>Calibri</vt:lpstr>
      <vt:lpstr>AZSL thema</vt:lpstr>
      <vt:lpstr>Urethritis en prostatitis: diagnose en behandeling</vt:lpstr>
      <vt:lpstr>Infecties in PWP (Person With Penis/Prostate)</vt:lpstr>
      <vt:lpstr>URETHRITIS</vt:lpstr>
      <vt:lpstr>Pathogenen: Sexually Transmitted Infections (STI)</vt:lpstr>
      <vt:lpstr>STI bij PWP in AZ Sint-Lucas 2021-2023 (n)</vt:lpstr>
      <vt:lpstr>Doorsturing naar Nationaal Referentiecentrum (NRC)</vt:lpstr>
      <vt:lpstr>Evoluties in België: Chlamydia trachomatis</vt:lpstr>
      <vt:lpstr>Evoluties in België: Neisseria gonorrhoeae</vt:lpstr>
      <vt:lpstr>Evoluties in Vlaanderen: Neisseria gonorrhoeae</vt:lpstr>
      <vt:lpstr>Verminderde gevoeligheid azithromycine voor N. gonorrhoeae</vt:lpstr>
      <vt:lpstr>Diagnostiek met het blote oog</vt:lpstr>
      <vt:lpstr>Diagnostiek in het laboratorium</vt:lpstr>
      <vt:lpstr>Diagnostiek: microscopie</vt:lpstr>
      <vt:lpstr>Diagnostiek: kweek (Neisseria gonorrhoeae)</vt:lpstr>
      <vt:lpstr>Diagnostiek: moleculaire analyse in AZ Sint-Lucas</vt:lpstr>
      <vt:lpstr>Aanpak: Belgische richtlijnen </vt:lpstr>
      <vt:lpstr>Aanpak: plaats van antibiotica</vt:lpstr>
      <vt:lpstr>Aanpak: welke antibiotica</vt:lpstr>
      <vt:lpstr>Aanpak: welke antibiotica</vt:lpstr>
      <vt:lpstr>Toediening van ceftriaxon praktisch</vt:lpstr>
      <vt:lpstr>VRAGEN?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 u altijd al wilde weten over atypische respiratoire infecties</dc:title>
  <dc:creator>Filip</dc:creator>
  <cp:lastModifiedBy>Annys Nike</cp:lastModifiedBy>
  <cp:revision>115</cp:revision>
  <dcterms:created xsi:type="dcterms:W3CDTF">2022-11-30T10:22:16Z</dcterms:created>
  <dcterms:modified xsi:type="dcterms:W3CDTF">2023-12-07T12:52:36Z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0x0101004E5FF0A4A7EB334090C4633DD48F1267</vt:lpwstr>
  </property>
</Properties>
</file>