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402" r:id="rId6"/>
    <p:sldId id="375" r:id="rId7"/>
    <p:sldId id="305" r:id="rId8"/>
    <p:sldId id="371" r:id="rId9"/>
    <p:sldId id="372" r:id="rId10"/>
    <p:sldId id="373" r:id="rId11"/>
    <p:sldId id="374" r:id="rId12"/>
    <p:sldId id="376" r:id="rId13"/>
    <p:sldId id="377" r:id="rId14"/>
    <p:sldId id="378" r:id="rId15"/>
    <p:sldId id="383" r:id="rId16"/>
    <p:sldId id="384" r:id="rId17"/>
    <p:sldId id="387" r:id="rId18"/>
    <p:sldId id="389" r:id="rId19"/>
    <p:sldId id="390" r:id="rId20"/>
    <p:sldId id="392" r:id="rId21"/>
    <p:sldId id="391" r:id="rId22"/>
    <p:sldId id="386" r:id="rId23"/>
    <p:sldId id="401" r:id="rId24"/>
    <p:sldId id="400" r:id="rId25"/>
    <p:sldId id="395" r:id="rId26"/>
    <p:sldId id="404" r:id="rId27"/>
    <p:sldId id="396" r:id="rId28"/>
    <p:sldId id="399" r:id="rId29"/>
    <p:sldId id="397" r:id="rId30"/>
    <p:sldId id="406" r:id="rId31"/>
    <p:sldId id="398" r:id="rId32"/>
    <p:sldId id="403" r:id="rId33"/>
    <p:sldId id="407" r:id="rId3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A885E-C1A2-4FF9-A146-93FEECFCA3A0}" v="112" dt="2023-11-29T20:16:10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56" autoAdjust="0"/>
  </p:normalViewPr>
  <p:slideViewPr>
    <p:cSldViewPr snapToGrid="0" showGuides="1">
      <p:cViewPr varScale="1">
        <p:scale>
          <a:sx n="103" d="100"/>
          <a:sy n="103" d="100"/>
        </p:scale>
        <p:origin x="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e Decock" userId="a234c42451e8e0cb" providerId="LiveId" clId="{869A885E-C1A2-4FF9-A146-93FEECFCA3A0}"/>
    <pc:docChg chg="undo custSel addSld delSld modSld sldOrd">
      <pc:chgData name="Amelie Decock" userId="a234c42451e8e0cb" providerId="LiveId" clId="{869A885E-C1A2-4FF9-A146-93FEECFCA3A0}" dt="2023-11-29T20:16:55.648" v="10931" actId="208"/>
      <pc:docMkLst>
        <pc:docMk/>
      </pc:docMkLst>
      <pc:sldChg chg="modSp mod">
        <pc:chgData name="Amelie Decock" userId="a234c42451e8e0cb" providerId="LiveId" clId="{869A885E-C1A2-4FF9-A146-93FEECFCA3A0}" dt="2023-11-29T18:27:32.169" v="9820" actId="20577"/>
        <pc:sldMkLst>
          <pc:docMk/>
          <pc:sldMk cId="3959218642" sldId="256"/>
        </pc:sldMkLst>
        <pc:spChg chg="mod">
          <ac:chgData name="Amelie Decock" userId="a234c42451e8e0cb" providerId="LiveId" clId="{869A885E-C1A2-4FF9-A146-93FEECFCA3A0}" dt="2023-11-29T18:27:32.169" v="9820" actId="20577"/>
          <ac:spMkLst>
            <pc:docMk/>
            <pc:sldMk cId="3959218642" sldId="256"/>
            <ac:spMk id="2" creationId="{00000000-0000-0000-0000-000000000000}"/>
          </ac:spMkLst>
        </pc:spChg>
        <pc:spChg chg="mod">
          <ac:chgData name="Amelie Decock" userId="a234c42451e8e0cb" providerId="LiveId" clId="{869A885E-C1A2-4FF9-A146-93FEECFCA3A0}" dt="2023-11-27T20:13:45.804" v="6269" actId="1076"/>
          <ac:spMkLst>
            <pc:docMk/>
            <pc:sldMk cId="3959218642" sldId="256"/>
            <ac:spMk id="3" creationId="{00000000-0000-0000-0000-000000000000}"/>
          </ac:spMkLst>
        </pc:spChg>
        <pc:picChg chg="mod">
          <ac:chgData name="Amelie Decock" userId="a234c42451e8e0cb" providerId="LiveId" clId="{869A885E-C1A2-4FF9-A146-93FEECFCA3A0}" dt="2023-11-27T20:14:24.417" v="6273" actId="1076"/>
          <ac:picMkLst>
            <pc:docMk/>
            <pc:sldMk cId="3959218642" sldId="256"/>
            <ac:picMk id="4" creationId="{C776CE7B-35AE-0F1B-ADAC-601096AC04E2}"/>
          </ac:picMkLst>
        </pc:picChg>
      </pc:sldChg>
      <pc:sldChg chg="del">
        <pc:chgData name="Amelie Decock" userId="a234c42451e8e0cb" providerId="LiveId" clId="{869A885E-C1A2-4FF9-A146-93FEECFCA3A0}" dt="2023-11-14T20:18:09.706" v="11" actId="47"/>
        <pc:sldMkLst>
          <pc:docMk/>
          <pc:sldMk cId="1068169860" sldId="257"/>
        </pc:sldMkLst>
      </pc:sldChg>
      <pc:sldChg chg="del">
        <pc:chgData name="Amelie Decock" userId="a234c42451e8e0cb" providerId="LiveId" clId="{869A885E-C1A2-4FF9-A146-93FEECFCA3A0}" dt="2023-11-14T20:18:10.936" v="12" actId="47"/>
        <pc:sldMkLst>
          <pc:docMk/>
          <pc:sldMk cId="1366522714" sldId="258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1142815107" sldId="259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2300994294" sldId="260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1873346104" sldId="261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3400873301" sldId="262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25900378" sldId="265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1523582134" sldId="266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223414867" sldId="267"/>
        </pc:sldMkLst>
      </pc:sldChg>
      <pc:sldChg chg="del">
        <pc:chgData name="Amelie Decock" userId="a234c42451e8e0cb" providerId="LiveId" clId="{869A885E-C1A2-4FF9-A146-93FEECFCA3A0}" dt="2023-11-14T20:18:13.830" v="13" actId="47"/>
        <pc:sldMkLst>
          <pc:docMk/>
          <pc:sldMk cId="4012888560" sldId="301"/>
        </pc:sldMkLst>
      </pc:sldChg>
      <pc:sldChg chg="modSp del mod">
        <pc:chgData name="Amelie Decock" userId="a234c42451e8e0cb" providerId="LiveId" clId="{869A885E-C1A2-4FF9-A146-93FEECFCA3A0}" dt="2023-11-14T20:50:25.566" v="1374" actId="47"/>
        <pc:sldMkLst>
          <pc:docMk/>
          <pc:sldMk cId="421967848" sldId="303"/>
        </pc:sldMkLst>
        <pc:spChg chg="mod">
          <ac:chgData name="Amelie Decock" userId="a234c42451e8e0cb" providerId="LiveId" clId="{869A885E-C1A2-4FF9-A146-93FEECFCA3A0}" dt="2023-11-14T20:50:08.527" v="1359" actId="27636"/>
          <ac:spMkLst>
            <pc:docMk/>
            <pc:sldMk cId="421967848" sldId="303"/>
            <ac:spMk id="3" creationId="{C6AD9516-459C-024D-9BD3-22AA574A9BBC}"/>
          </ac:spMkLst>
        </pc:spChg>
      </pc:sldChg>
      <pc:sldChg chg="del">
        <pc:chgData name="Amelie Decock" userId="a234c42451e8e0cb" providerId="LiveId" clId="{869A885E-C1A2-4FF9-A146-93FEECFCA3A0}" dt="2023-11-14T20:11:34.540" v="0" actId="47"/>
        <pc:sldMkLst>
          <pc:docMk/>
          <pc:sldMk cId="2909363630" sldId="304"/>
        </pc:sldMkLst>
      </pc:sldChg>
      <pc:sldChg chg="del">
        <pc:chgData name="Amelie Decock" userId="a234c42451e8e0cb" providerId="LiveId" clId="{869A885E-C1A2-4FF9-A146-93FEECFCA3A0}" dt="2023-11-14T21:16:47.340" v="1736" actId="47"/>
        <pc:sldMkLst>
          <pc:docMk/>
          <pc:sldMk cId="3933330150" sldId="308"/>
        </pc:sldMkLst>
      </pc:sldChg>
      <pc:sldChg chg="del">
        <pc:chgData name="Amelie Decock" userId="a234c42451e8e0cb" providerId="LiveId" clId="{869A885E-C1A2-4FF9-A146-93FEECFCA3A0}" dt="2023-11-14T20:11:48.881" v="1" actId="47"/>
        <pc:sldMkLst>
          <pc:docMk/>
          <pc:sldMk cId="3682807164" sldId="310"/>
        </pc:sldMkLst>
      </pc:sldChg>
      <pc:sldChg chg="del">
        <pc:chgData name="Amelie Decock" userId="a234c42451e8e0cb" providerId="LiveId" clId="{869A885E-C1A2-4FF9-A146-93FEECFCA3A0}" dt="2023-11-14T20:11:55.504" v="2" actId="47"/>
        <pc:sldMkLst>
          <pc:docMk/>
          <pc:sldMk cId="1250721408" sldId="311"/>
        </pc:sldMkLst>
      </pc:sldChg>
      <pc:sldChg chg="modSp del mod">
        <pc:chgData name="Amelie Decock" userId="a234c42451e8e0cb" providerId="LiveId" clId="{869A885E-C1A2-4FF9-A146-93FEECFCA3A0}" dt="2023-11-20T19:48:25.588" v="4300" actId="47"/>
        <pc:sldMkLst>
          <pc:docMk/>
          <pc:sldMk cId="4107496899" sldId="312"/>
        </pc:sldMkLst>
        <pc:spChg chg="mod">
          <ac:chgData name="Amelie Decock" userId="a234c42451e8e0cb" providerId="LiveId" clId="{869A885E-C1A2-4FF9-A146-93FEECFCA3A0}" dt="2023-11-20T19:45:35.584" v="4219" actId="21"/>
          <ac:spMkLst>
            <pc:docMk/>
            <pc:sldMk cId="4107496899" sldId="312"/>
            <ac:spMk id="3" creationId="{ECB6D5C5-61DE-0941-8CCC-68238693630B}"/>
          </ac:spMkLst>
        </pc:spChg>
      </pc:sldChg>
      <pc:sldChg chg="modSp del mod">
        <pc:chgData name="Amelie Decock" userId="a234c42451e8e0cb" providerId="LiveId" clId="{869A885E-C1A2-4FF9-A146-93FEECFCA3A0}" dt="2023-11-20T19:48:45.552" v="4301" actId="47"/>
        <pc:sldMkLst>
          <pc:docMk/>
          <pc:sldMk cId="965847063" sldId="313"/>
        </pc:sldMkLst>
        <pc:spChg chg="mod">
          <ac:chgData name="Amelie Decock" userId="a234c42451e8e0cb" providerId="LiveId" clId="{869A885E-C1A2-4FF9-A146-93FEECFCA3A0}" dt="2023-11-14T20:12:50.576" v="5" actId="20577"/>
          <ac:spMkLst>
            <pc:docMk/>
            <pc:sldMk cId="965847063" sldId="313"/>
            <ac:spMk id="3" creationId="{2E724317-0CA3-BA42-92A8-32AF07555F0C}"/>
          </ac:spMkLst>
        </pc:spChg>
      </pc:sldChg>
      <pc:sldChg chg="modSp del mod">
        <pc:chgData name="Amelie Decock" userId="a234c42451e8e0cb" providerId="LiveId" clId="{869A885E-C1A2-4FF9-A146-93FEECFCA3A0}" dt="2023-11-20T20:12:28.225" v="4970" actId="47"/>
        <pc:sldMkLst>
          <pc:docMk/>
          <pc:sldMk cId="473711364" sldId="314"/>
        </pc:sldMkLst>
        <pc:spChg chg="mod">
          <ac:chgData name="Amelie Decock" userId="a234c42451e8e0cb" providerId="LiveId" clId="{869A885E-C1A2-4FF9-A146-93FEECFCA3A0}" dt="2023-11-20T19:49:08.366" v="4302" actId="21"/>
          <ac:spMkLst>
            <pc:docMk/>
            <pc:sldMk cId="473711364" sldId="314"/>
            <ac:spMk id="3" creationId="{AC4F9C9E-6659-A849-B6B5-78BC7B6411FA}"/>
          </ac:spMkLst>
        </pc:spChg>
      </pc:sldChg>
      <pc:sldChg chg="del">
        <pc:chgData name="Amelie Decock" userId="a234c42451e8e0cb" providerId="LiveId" clId="{869A885E-C1A2-4FF9-A146-93FEECFCA3A0}" dt="2023-11-14T20:18:19.744" v="14" actId="47"/>
        <pc:sldMkLst>
          <pc:docMk/>
          <pc:sldMk cId="0" sldId="315"/>
        </pc:sldMkLst>
      </pc:sldChg>
      <pc:sldChg chg="del">
        <pc:chgData name="Amelie Decock" userId="a234c42451e8e0cb" providerId="LiveId" clId="{869A885E-C1A2-4FF9-A146-93FEECFCA3A0}" dt="2023-11-20T20:13:09.874" v="4971" actId="47"/>
        <pc:sldMkLst>
          <pc:docMk/>
          <pc:sldMk cId="0" sldId="316"/>
        </pc:sldMkLst>
      </pc:sldChg>
      <pc:sldChg chg="del">
        <pc:chgData name="Amelie Decock" userId="a234c42451e8e0cb" providerId="LiveId" clId="{869A885E-C1A2-4FF9-A146-93FEECFCA3A0}" dt="2023-11-14T20:13:53.651" v="9" actId="47"/>
        <pc:sldMkLst>
          <pc:docMk/>
          <pc:sldMk cId="1237972840" sldId="317"/>
        </pc:sldMkLst>
      </pc:sldChg>
      <pc:sldChg chg="del">
        <pc:chgData name="Amelie Decock" userId="a234c42451e8e0cb" providerId="LiveId" clId="{869A885E-C1A2-4FF9-A146-93FEECFCA3A0}" dt="2023-11-20T20:36:38.481" v="5141" actId="47"/>
        <pc:sldMkLst>
          <pc:docMk/>
          <pc:sldMk cId="286873046" sldId="319"/>
        </pc:sldMkLst>
      </pc:sldChg>
      <pc:sldChg chg="delSp del mod">
        <pc:chgData name="Amelie Decock" userId="a234c42451e8e0cb" providerId="LiveId" clId="{869A885E-C1A2-4FF9-A146-93FEECFCA3A0}" dt="2023-11-20T20:13:24.551" v="4974" actId="47"/>
        <pc:sldMkLst>
          <pc:docMk/>
          <pc:sldMk cId="2062311589" sldId="320"/>
        </pc:sldMkLst>
        <pc:graphicFrameChg chg="del">
          <ac:chgData name="Amelie Decock" userId="a234c42451e8e0cb" providerId="LiveId" clId="{869A885E-C1A2-4FF9-A146-93FEECFCA3A0}" dt="2023-11-20T20:03:57.908" v="4547" actId="21"/>
          <ac:graphicFrameMkLst>
            <pc:docMk/>
            <pc:sldMk cId="2062311589" sldId="320"/>
            <ac:graphicFrameMk id="4" creationId="{05F239A2-61A2-D648-821F-8A7E67A99950}"/>
          </ac:graphicFrameMkLst>
        </pc:graphicFrameChg>
      </pc:sldChg>
      <pc:sldChg chg="addSp delSp modSp del mod">
        <pc:chgData name="Amelie Decock" userId="a234c42451e8e0cb" providerId="LiveId" clId="{869A885E-C1A2-4FF9-A146-93FEECFCA3A0}" dt="2023-11-20T20:13:26.373" v="4975" actId="47"/>
        <pc:sldMkLst>
          <pc:docMk/>
          <pc:sldMk cId="0" sldId="321"/>
        </pc:sldMkLst>
        <pc:spChg chg="add mod">
          <ac:chgData name="Amelie Decock" userId="a234c42451e8e0cb" providerId="LiveId" clId="{869A885E-C1A2-4FF9-A146-93FEECFCA3A0}" dt="2023-11-20T20:03:08.341" v="4541" actId="21"/>
          <ac:spMkLst>
            <pc:docMk/>
            <pc:sldMk cId="0" sldId="321"/>
            <ac:spMk id="5" creationId="{7BE49AF5-D33F-82E6-F628-33B27914D407}"/>
          </ac:spMkLst>
        </pc:spChg>
        <pc:graphicFrameChg chg="del">
          <ac:chgData name="Amelie Decock" userId="a234c42451e8e0cb" providerId="LiveId" clId="{869A885E-C1A2-4FF9-A146-93FEECFCA3A0}" dt="2023-11-20T20:03:08.341" v="4541" actId="21"/>
          <ac:graphicFrameMkLst>
            <pc:docMk/>
            <pc:sldMk cId="0" sldId="321"/>
            <ac:graphicFrameMk id="4" creationId="{00000000-0000-0000-0000-000000000000}"/>
          </ac:graphicFrameMkLst>
        </pc:graphicFrameChg>
      </pc:sldChg>
      <pc:sldChg chg="delSp modSp del mod">
        <pc:chgData name="Amelie Decock" userId="a234c42451e8e0cb" providerId="LiveId" clId="{869A885E-C1A2-4FF9-A146-93FEECFCA3A0}" dt="2023-11-20T20:41:12.819" v="5149" actId="47"/>
        <pc:sldMkLst>
          <pc:docMk/>
          <pc:sldMk cId="2948101685" sldId="322"/>
        </pc:sldMkLst>
        <pc:spChg chg="del mod">
          <ac:chgData name="Amelie Decock" userId="a234c42451e8e0cb" providerId="LiveId" clId="{869A885E-C1A2-4FF9-A146-93FEECFCA3A0}" dt="2023-11-20T20:40:34.932" v="5145" actId="21"/>
          <ac:spMkLst>
            <pc:docMk/>
            <pc:sldMk cId="2948101685" sldId="322"/>
            <ac:spMk id="3" creationId="{4E2ED3AF-3916-9F49-94E9-BE045B3A62A2}"/>
          </ac:spMkLst>
        </pc:spChg>
      </pc:sldChg>
      <pc:sldChg chg="del">
        <pc:chgData name="Amelie Decock" userId="a234c42451e8e0cb" providerId="LiveId" clId="{869A885E-C1A2-4FF9-A146-93FEECFCA3A0}" dt="2023-11-20T20:37:32.633" v="5142" actId="47"/>
        <pc:sldMkLst>
          <pc:docMk/>
          <pc:sldMk cId="0" sldId="323"/>
        </pc:sldMkLst>
      </pc:sldChg>
      <pc:sldChg chg="del">
        <pc:chgData name="Amelie Decock" userId="a234c42451e8e0cb" providerId="LiveId" clId="{869A885E-C1A2-4FF9-A146-93FEECFCA3A0}" dt="2023-11-20T20:42:21.344" v="5150" actId="47"/>
        <pc:sldMkLst>
          <pc:docMk/>
          <pc:sldMk cId="3211660533" sldId="324"/>
        </pc:sldMkLst>
      </pc:sldChg>
      <pc:sldChg chg="del">
        <pc:chgData name="Amelie Decock" userId="a234c42451e8e0cb" providerId="LiveId" clId="{869A885E-C1A2-4FF9-A146-93FEECFCA3A0}" dt="2023-11-20T20:42:23.422" v="5151" actId="47"/>
        <pc:sldMkLst>
          <pc:docMk/>
          <pc:sldMk cId="2671798197" sldId="325"/>
        </pc:sldMkLst>
      </pc:sldChg>
      <pc:sldChg chg="del">
        <pc:chgData name="Amelie Decock" userId="a234c42451e8e0cb" providerId="LiveId" clId="{869A885E-C1A2-4FF9-A146-93FEECFCA3A0}" dt="2023-11-20T20:42:25.339" v="5152" actId="47"/>
        <pc:sldMkLst>
          <pc:docMk/>
          <pc:sldMk cId="2282030598" sldId="326"/>
        </pc:sldMkLst>
      </pc:sldChg>
      <pc:sldChg chg="addSp delSp modSp del mod ord">
        <pc:chgData name="Amelie Decock" userId="a234c42451e8e0cb" providerId="LiveId" clId="{869A885E-C1A2-4FF9-A146-93FEECFCA3A0}" dt="2023-11-27T20:44:40.525" v="7607" actId="47"/>
        <pc:sldMkLst>
          <pc:docMk/>
          <pc:sldMk cId="1427925457" sldId="327"/>
        </pc:sldMkLst>
        <pc:spChg chg="add mod">
          <ac:chgData name="Amelie Decock" userId="a234c42451e8e0cb" providerId="LiveId" clId="{869A885E-C1A2-4FF9-A146-93FEECFCA3A0}" dt="2023-11-20T20:42:38.668" v="5153"/>
          <ac:spMkLst>
            <pc:docMk/>
            <pc:sldMk cId="1427925457" sldId="327"/>
            <ac:spMk id="2" creationId="{31856904-4CCC-CB8B-FED4-E0C28A74F6C6}"/>
          </ac:spMkLst>
        </pc:spChg>
        <pc:spChg chg="add mod">
          <ac:chgData name="Amelie Decock" userId="a234c42451e8e0cb" providerId="LiveId" clId="{869A885E-C1A2-4FF9-A146-93FEECFCA3A0}" dt="2023-11-20T20:43:07.877" v="5163" actId="14100"/>
          <ac:spMkLst>
            <pc:docMk/>
            <pc:sldMk cId="1427925457" sldId="327"/>
            <ac:spMk id="3" creationId="{9D625A12-C569-DFD7-0BA0-16EED2DBA70D}"/>
          </ac:spMkLst>
        </pc:spChg>
        <pc:spChg chg="del">
          <ac:chgData name="Amelie Decock" userId="a234c42451e8e0cb" providerId="LiveId" clId="{869A885E-C1A2-4FF9-A146-93FEECFCA3A0}" dt="2023-11-20T20:42:49.427" v="5156" actId="478"/>
          <ac:spMkLst>
            <pc:docMk/>
            <pc:sldMk cId="1427925457" sldId="327"/>
            <ac:spMk id="7" creationId="{00000000-0000-0000-0000-000000000000}"/>
          </ac:spMkLst>
        </pc:spChg>
        <pc:spChg chg="del">
          <ac:chgData name="Amelie Decock" userId="a234c42451e8e0cb" providerId="LiveId" clId="{869A885E-C1A2-4FF9-A146-93FEECFCA3A0}" dt="2023-11-20T20:42:50.623" v="5157" actId="478"/>
          <ac:spMkLst>
            <pc:docMk/>
            <pc:sldMk cId="1427925457" sldId="327"/>
            <ac:spMk id="8" creationId="{00000000-0000-0000-0000-000000000000}"/>
          </ac:spMkLst>
        </pc:spChg>
        <pc:spChg chg="del">
          <ac:chgData name="Amelie Decock" userId="a234c42451e8e0cb" providerId="LiveId" clId="{869A885E-C1A2-4FF9-A146-93FEECFCA3A0}" dt="2023-11-20T20:42:56.016" v="5160" actId="478"/>
          <ac:spMkLst>
            <pc:docMk/>
            <pc:sldMk cId="1427925457" sldId="327"/>
            <ac:spMk id="9" creationId="{00000000-0000-0000-0000-000000000000}"/>
          </ac:spMkLst>
        </pc:spChg>
        <pc:picChg chg="add del mod">
          <ac:chgData name="Amelie Decock" userId="a234c42451e8e0cb" providerId="LiveId" clId="{869A885E-C1A2-4FF9-A146-93FEECFCA3A0}" dt="2023-11-20T20:42:53.729" v="5159" actId="478"/>
          <ac:picMkLst>
            <pc:docMk/>
            <pc:sldMk cId="1427925457" sldId="327"/>
            <ac:picMk id="3075" creationId="{22A3DB52-3E1F-874B-9A23-6B5ED05FE8A6}"/>
          </ac:picMkLst>
        </pc:picChg>
      </pc:sldChg>
      <pc:sldChg chg="modSp del mod">
        <pc:chgData name="Amelie Decock" userId="a234c42451e8e0cb" providerId="LiveId" clId="{869A885E-C1A2-4FF9-A146-93FEECFCA3A0}" dt="2023-11-20T20:45:27.842" v="5204" actId="47"/>
        <pc:sldMkLst>
          <pc:docMk/>
          <pc:sldMk cId="0" sldId="328"/>
        </pc:sldMkLst>
        <pc:spChg chg="mod">
          <ac:chgData name="Amelie Decock" userId="a234c42451e8e0cb" providerId="LiveId" clId="{869A885E-C1A2-4FF9-A146-93FEECFCA3A0}" dt="2023-11-20T20:44:39.190" v="5187" actId="21"/>
          <ac:spMkLst>
            <pc:docMk/>
            <pc:sldMk cId="0" sldId="328"/>
            <ac:spMk id="3" creationId="{00000000-0000-0000-0000-000000000000}"/>
          </ac:spMkLst>
        </pc:spChg>
      </pc:sldChg>
      <pc:sldChg chg="del">
        <pc:chgData name="Amelie Decock" userId="a234c42451e8e0cb" providerId="LiveId" clId="{869A885E-C1A2-4FF9-A146-93FEECFCA3A0}" dt="2023-11-20T20:45:29.490" v="5205" actId="47"/>
        <pc:sldMkLst>
          <pc:docMk/>
          <pc:sldMk cId="4050351592" sldId="329"/>
        </pc:sldMkLst>
      </pc:sldChg>
      <pc:sldChg chg="del">
        <pc:chgData name="Amelie Decock" userId="a234c42451e8e0cb" providerId="LiveId" clId="{869A885E-C1A2-4FF9-A146-93FEECFCA3A0}" dt="2023-11-20T20:45:37.796" v="5206" actId="47"/>
        <pc:sldMkLst>
          <pc:docMk/>
          <pc:sldMk cId="0" sldId="330"/>
        </pc:sldMkLst>
      </pc:sldChg>
      <pc:sldChg chg="del">
        <pc:chgData name="Amelie Decock" userId="a234c42451e8e0cb" providerId="LiveId" clId="{869A885E-C1A2-4FF9-A146-93FEECFCA3A0}" dt="2023-11-20T20:45:39.449" v="5207" actId="47"/>
        <pc:sldMkLst>
          <pc:docMk/>
          <pc:sldMk cId="0" sldId="331"/>
        </pc:sldMkLst>
      </pc:sldChg>
      <pc:sldChg chg="del">
        <pc:chgData name="Amelie Decock" userId="a234c42451e8e0cb" providerId="LiveId" clId="{869A885E-C1A2-4FF9-A146-93FEECFCA3A0}" dt="2023-11-20T20:45:40.755" v="5208" actId="47"/>
        <pc:sldMkLst>
          <pc:docMk/>
          <pc:sldMk cId="0" sldId="332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3541388276" sldId="333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2753782903" sldId="334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970450871" sldId="335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1299219192" sldId="336"/>
        </pc:sldMkLst>
      </pc:sldChg>
      <pc:sldChg chg="del">
        <pc:chgData name="Amelie Decock" userId="a234c42451e8e0cb" providerId="LiveId" clId="{869A885E-C1A2-4FF9-A146-93FEECFCA3A0}" dt="2023-11-14T21:13:26.476" v="1514" actId="47"/>
        <pc:sldMkLst>
          <pc:docMk/>
          <pc:sldMk cId="3920855961" sldId="340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1009907598" sldId="342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4283941517" sldId="347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3004860965" sldId="351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612436925" sldId="356"/>
        </pc:sldMkLst>
      </pc:sldChg>
      <pc:sldChg chg="del">
        <pc:chgData name="Amelie Decock" userId="a234c42451e8e0cb" providerId="LiveId" clId="{869A885E-C1A2-4FF9-A146-93FEECFCA3A0}" dt="2023-11-20T20:02:23.406" v="4537" actId="47"/>
        <pc:sldMkLst>
          <pc:docMk/>
          <pc:sldMk cId="165678974" sldId="357"/>
        </pc:sldMkLst>
      </pc:sldChg>
      <pc:sldChg chg="del">
        <pc:chgData name="Amelie Decock" userId="a234c42451e8e0cb" providerId="LiveId" clId="{869A885E-C1A2-4FF9-A146-93FEECFCA3A0}" dt="2023-11-20T20:02:27.430" v="4538" actId="47"/>
        <pc:sldMkLst>
          <pc:docMk/>
          <pc:sldMk cId="1329357314" sldId="358"/>
        </pc:sldMkLst>
      </pc:sldChg>
      <pc:sldChg chg="del">
        <pc:chgData name="Amelie Decock" userId="a234c42451e8e0cb" providerId="LiveId" clId="{869A885E-C1A2-4FF9-A146-93FEECFCA3A0}" dt="2023-11-20T20:02:32.226" v="4539" actId="47"/>
        <pc:sldMkLst>
          <pc:docMk/>
          <pc:sldMk cId="1603786154" sldId="359"/>
        </pc:sldMkLst>
      </pc:sldChg>
      <pc:sldChg chg="del">
        <pc:chgData name="Amelie Decock" userId="a234c42451e8e0cb" providerId="LiveId" clId="{869A885E-C1A2-4FF9-A146-93FEECFCA3A0}" dt="2023-11-20T20:13:18.746" v="4972" actId="47"/>
        <pc:sldMkLst>
          <pc:docMk/>
          <pc:sldMk cId="1774248654" sldId="361"/>
        </pc:sldMkLst>
      </pc:sldChg>
      <pc:sldChg chg="del">
        <pc:chgData name="Amelie Decock" userId="a234c42451e8e0cb" providerId="LiveId" clId="{869A885E-C1A2-4FF9-A146-93FEECFCA3A0}" dt="2023-11-20T20:02:34.854" v="4540" actId="47"/>
        <pc:sldMkLst>
          <pc:docMk/>
          <pc:sldMk cId="754925003" sldId="362"/>
        </pc:sldMkLst>
      </pc:sldChg>
      <pc:sldChg chg="del">
        <pc:chgData name="Amelie Decock" userId="a234c42451e8e0cb" providerId="LiveId" clId="{869A885E-C1A2-4FF9-A146-93FEECFCA3A0}" dt="2023-11-20T20:13:22.317" v="4973" actId="47"/>
        <pc:sldMkLst>
          <pc:docMk/>
          <pc:sldMk cId="171719687" sldId="363"/>
        </pc:sldMkLst>
      </pc:sldChg>
      <pc:sldChg chg="del">
        <pc:chgData name="Amelie Decock" userId="a234c42451e8e0cb" providerId="LiveId" clId="{869A885E-C1A2-4FF9-A146-93FEECFCA3A0}" dt="2023-11-20T20:48:41.652" v="5236" actId="47"/>
        <pc:sldMkLst>
          <pc:docMk/>
          <pc:sldMk cId="4136976961" sldId="364"/>
        </pc:sldMkLst>
      </pc:sldChg>
      <pc:sldChg chg="del">
        <pc:chgData name="Amelie Decock" userId="a234c42451e8e0cb" providerId="LiveId" clId="{869A885E-C1A2-4FF9-A146-93FEECFCA3A0}" dt="2023-11-14T20:15:07.529" v="10" actId="47"/>
        <pc:sldMkLst>
          <pc:docMk/>
          <pc:sldMk cId="1051350764" sldId="366"/>
        </pc:sldMkLst>
      </pc:sldChg>
      <pc:sldChg chg="delSp modSp del mod ord">
        <pc:chgData name="Amelie Decock" userId="a234c42451e8e0cb" providerId="LiveId" clId="{869A885E-C1A2-4FF9-A146-93FEECFCA3A0}" dt="2023-11-20T19:38:01.525" v="4065" actId="47"/>
        <pc:sldMkLst>
          <pc:docMk/>
          <pc:sldMk cId="1704691579" sldId="367"/>
        </pc:sldMkLst>
        <pc:spChg chg="mod">
          <ac:chgData name="Amelie Decock" userId="a234c42451e8e0cb" providerId="LiveId" clId="{869A885E-C1A2-4FF9-A146-93FEECFCA3A0}" dt="2023-11-20T19:35:56.877" v="4058" actId="1076"/>
          <ac:spMkLst>
            <pc:docMk/>
            <pc:sldMk cId="1704691579" sldId="367"/>
            <ac:spMk id="9" creationId="{00000000-0000-0000-0000-000000000000}"/>
          </ac:spMkLst>
        </pc:spChg>
        <pc:picChg chg="del">
          <ac:chgData name="Amelie Decock" userId="a234c42451e8e0cb" providerId="LiveId" clId="{869A885E-C1A2-4FF9-A146-93FEECFCA3A0}" dt="2023-11-20T19:35:48.443" v="4056" actId="21"/>
          <ac:picMkLst>
            <pc:docMk/>
            <pc:sldMk cId="1704691579" sldId="367"/>
            <ac:picMk id="2050" creationId="{00000000-0000-0000-0000-000000000000}"/>
          </ac:picMkLst>
        </pc:picChg>
        <pc:picChg chg="mod">
          <ac:chgData name="Amelie Decock" userId="a234c42451e8e0cb" providerId="LiveId" clId="{869A885E-C1A2-4FF9-A146-93FEECFCA3A0}" dt="2023-11-20T19:35:42.984" v="4055" actId="1076"/>
          <ac:picMkLst>
            <pc:docMk/>
            <pc:sldMk cId="1704691579" sldId="367"/>
            <ac:picMk id="20483" creationId="{00000000-0000-0000-0000-000000000000}"/>
          </ac:picMkLst>
        </pc:picChg>
      </pc:sldChg>
      <pc:sldChg chg="del ord">
        <pc:chgData name="Amelie Decock" userId="a234c42451e8e0cb" providerId="LiveId" clId="{869A885E-C1A2-4FF9-A146-93FEECFCA3A0}" dt="2023-11-20T19:38:32.895" v="4066" actId="47"/>
        <pc:sldMkLst>
          <pc:docMk/>
          <pc:sldMk cId="3049632509" sldId="368"/>
        </pc:sldMkLst>
      </pc:sldChg>
      <pc:sldChg chg="delSp del mod ord">
        <pc:chgData name="Amelie Decock" userId="a234c42451e8e0cb" providerId="LiveId" clId="{869A885E-C1A2-4FF9-A146-93FEECFCA3A0}" dt="2023-11-20T19:44:20.081" v="4212" actId="47"/>
        <pc:sldMkLst>
          <pc:docMk/>
          <pc:sldMk cId="1199173142" sldId="369"/>
        </pc:sldMkLst>
        <pc:spChg chg="del">
          <ac:chgData name="Amelie Decock" userId="a234c42451e8e0cb" providerId="LiveId" clId="{869A885E-C1A2-4FF9-A146-93FEECFCA3A0}" dt="2023-11-20T19:40:20.670" v="4079" actId="21"/>
          <ac:spMkLst>
            <pc:docMk/>
            <pc:sldMk cId="1199173142" sldId="369"/>
            <ac:spMk id="5" creationId="{00000000-0000-0000-0000-000000000000}"/>
          </ac:spMkLst>
        </pc:spChg>
        <pc:spChg chg="del">
          <ac:chgData name="Amelie Decock" userId="a234c42451e8e0cb" providerId="LiveId" clId="{869A885E-C1A2-4FF9-A146-93FEECFCA3A0}" dt="2023-11-20T19:40:10.518" v="4077" actId="21"/>
          <ac:spMkLst>
            <pc:docMk/>
            <pc:sldMk cId="1199173142" sldId="369"/>
            <ac:spMk id="10" creationId="{00000000-0000-0000-0000-000000000000}"/>
          </ac:spMkLst>
        </pc:spChg>
        <pc:picChg chg="del">
          <ac:chgData name="Amelie Decock" userId="a234c42451e8e0cb" providerId="LiveId" clId="{869A885E-C1A2-4FF9-A146-93FEECFCA3A0}" dt="2023-11-20T19:39:57.887" v="4074" actId="21"/>
          <ac:picMkLst>
            <pc:docMk/>
            <pc:sldMk cId="1199173142" sldId="369"/>
            <ac:picMk id="4098" creationId="{00000000-0000-0000-0000-000000000000}"/>
          </ac:picMkLst>
        </pc:picChg>
      </pc:sldChg>
      <pc:sldChg chg="delSp modSp del mod ord">
        <pc:chgData name="Amelie Decock" userId="a234c42451e8e0cb" providerId="LiveId" clId="{869A885E-C1A2-4FF9-A146-93FEECFCA3A0}" dt="2023-11-20T19:44:59.747" v="4218" actId="47"/>
        <pc:sldMkLst>
          <pc:docMk/>
          <pc:sldMk cId="4179844975" sldId="370"/>
        </pc:sldMkLst>
        <pc:spChg chg="del">
          <ac:chgData name="Amelie Decock" userId="a234c42451e8e0cb" providerId="LiveId" clId="{869A885E-C1A2-4FF9-A146-93FEECFCA3A0}" dt="2023-11-20T19:44:27.174" v="4213" actId="21"/>
          <ac:spMkLst>
            <pc:docMk/>
            <pc:sldMk cId="4179844975" sldId="370"/>
            <ac:spMk id="5" creationId="{00000000-0000-0000-0000-000000000000}"/>
          </ac:spMkLst>
        </pc:spChg>
        <pc:spChg chg="mod">
          <ac:chgData name="Amelie Decock" userId="a234c42451e8e0cb" providerId="LiveId" clId="{869A885E-C1A2-4FF9-A146-93FEECFCA3A0}" dt="2023-11-14T20:20:11.736" v="24" actId="1076"/>
          <ac:spMkLst>
            <pc:docMk/>
            <pc:sldMk cId="4179844975" sldId="370"/>
            <ac:spMk id="12" creationId="{00000000-0000-0000-0000-000000000000}"/>
          </ac:spMkLst>
        </pc:spChg>
        <pc:spChg chg="del">
          <ac:chgData name="Amelie Decock" userId="a234c42451e8e0cb" providerId="LiveId" clId="{869A885E-C1A2-4FF9-A146-93FEECFCA3A0}" dt="2023-11-14T20:19:40.251" v="21" actId="478"/>
          <ac:spMkLst>
            <pc:docMk/>
            <pc:sldMk cId="4179844975" sldId="370"/>
            <ac:spMk id="13" creationId="{00000000-0000-0000-0000-000000000000}"/>
          </ac:spMkLst>
        </pc:spChg>
      </pc:sldChg>
      <pc:sldChg chg="addSp delSp modSp new mod modClrScheme chgLayout">
        <pc:chgData name="Amelie Decock" userId="a234c42451e8e0cb" providerId="LiveId" clId="{869A885E-C1A2-4FF9-A146-93FEECFCA3A0}" dt="2023-11-29T18:42:35.094" v="10033" actId="20577"/>
        <pc:sldMkLst>
          <pc:docMk/>
          <pc:sldMk cId="3538087298" sldId="371"/>
        </pc:sldMkLst>
        <pc:spChg chg="del">
          <ac:chgData name="Amelie Decock" userId="a234c42451e8e0cb" providerId="LiveId" clId="{869A885E-C1A2-4FF9-A146-93FEECFCA3A0}" dt="2023-11-14T20:22:44.085" v="27" actId="26606"/>
          <ac:spMkLst>
            <pc:docMk/>
            <pc:sldMk cId="3538087298" sldId="371"/>
            <ac:spMk id="2" creationId="{EC451DBC-D7C1-767F-DF0C-BE1FBD2A560A}"/>
          </ac:spMkLst>
        </pc:spChg>
        <pc:spChg chg="del">
          <ac:chgData name="Amelie Decock" userId="a234c42451e8e0cb" providerId="LiveId" clId="{869A885E-C1A2-4FF9-A146-93FEECFCA3A0}" dt="2023-11-14T20:22:44.085" v="27" actId="26606"/>
          <ac:spMkLst>
            <pc:docMk/>
            <pc:sldMk cId="3538087298" sldId="371"/>
            <ac:spMk id="3" creationId="{8AAE057F-D0D1-13DD-E1FE-748FEDE03B20}"/>
          </ac:spMkLst>
        </pc:spChg>
        <pc:spChg chg="del mod ord">
          <ac:chgData name="Amelie Decock" userId="a234c42451e8e0cb" providerId="LiveId" clId="{869A885E-C1A2-4FF9-A146-93FEECFCA3A0}" dt="2023-11-20T20:51:00.913" v="5248" actId="478"/>
          <ac:spMkLst>
            <pc:docMk/>
            <pc:sldMk cId="3538087298" sldId="371"/>
            <ac:spMk id="4" creationId="{720DA061-D16F-A02C-50B3-808D2D969CD7}"/>
          </ac:spMkLst>
        </pc:spChg>
        <pc:spChg chg="add mod">
          <ac:chgData name="Amelie Decock" userId="a234c42451e8e0cb" providerId="LiveId" clId="{869A885E-C1A2-4FF9-A146-93FEECFCA3A0}" dt="2023-11-14T20:55:42.788" v="1380" actId="108"/>
          <ac:spMkLst>
            <pc:docMk/>
            <pc:sldMk cId="3538087298" sldId="371"/>
            <ac:spMk id="11" creationId="{AB0DD56C-BEA9-3F5C-E9BA-C33D473C9E34}"/>
          </ac:spMkLst>
        </pc:spChg>
        <pc:spChg chg="add mod">
          <ac:chgData name="Amelie Decock" userId="a234c42451e8e0cb" providerId="LiveId" clId="{869A885E-C1A2-4FF9-A146-93FEECFCA3A0}" dt="2023-11-29T18:42:35.094" v="10033" actId="20577"/>
          <ac:spMkLst>
            <pc:docMk/>
            <pc:sldMk cId="3538087298" sldId="371"/>
            <ac:spMk id="13" creationId="{7A40689C-4D91-4694-C6B9-E83A22EB12F4}"/>
          </ac:spMkLst>
        </pc:spChg>
        <pc:picChg chg="add mod">
          <ac:chgData name="Amelie Decock" userId="a234c42451e8e0cb" providerId="LiveId" clId="{869A885E-C1A2-4FF9-A146-93FEECFCA3A0}" dt="2023-11-18T09:15:09.054" v="2830" actId="1076"/>
          <ac:picMkLst>
            <pc:docMk/>
            <pc:sldMk cId="3538087298" sldId="371"/>
            <ac:picMk id="2" creationId="{BC8C869C-1F33-ABE0-C42C-3983C347B8A5}"/>
          </ac:picMkLst>
        </pc:picChg>
        <pc:picChg chg="add mod">
          <ac:chgData name="Amelie Decock" userId="a234c42451e8e0cb" providerId="LiveId" clId="{869A885E-C1A2-4FF9-A146-93FEECFCA3A0}" dt="2023-11-18T09:15:04.726" v="2829" actId="1076"/>
          <ac:picMkLst>
            <pc:docMk/>
            <pc:sldMk cId="3538087298" sldId="371"/>
            <ac:picMk id="3" creationId="{4A8B25F5-3E18-79E6-235E-E78B2FE6E0E5}"/>
          </ac:picMkLst>
        </pc:picChg>
        <pc:picChg chg="add mod">
          <ac:chgData name="Amelie Decock" userId="a234c42451e8e0cb" providerId="LiveId" clId="{869A885E-C1A2-4FF9-A146-93FEECFCA3A0}" dt="2023-11-18T09:14:41.689" v="2823" actId="1076"/>
          <ac:picMkLst>
            <pc:docMk/>
            <pc:sldMk cId="3538087298" sldId="371"/>
            <ac:picMk id="6" creationId="{1B6373F7-15FC-E41E-635B-EB6E8489B89C}"/>
          </ac:picMkLst>
        </pc:picChg>
      </pc:sldChg>
      <pc:sldChg chg="addSp delSp modSp new mod modClrScheme chgLayout modNotesTx">
        <pc:chgData name="Amelie Decock" userId="a234c42451e8e0cb" providerId="LiveId" clId="{869A885E-C1A2-4FF9-A146-93FEECFCA3A0}" dt="2023-11-20T19:02:59.183" v="3364" actId="20577"/>
        <pc:sldMkLst>
          <pc:docMk/>
          <pc:sldMk cId="1228754582" sldId="372"/>
        </pc:sldMkLst>
        <pc:spChg chg="del">
          <ac:chgData name="Amelie Decock" userId="a234c42451e8e0cb" providerId="LiveId" clId="{869A885E-C1A2-4FF9-A146-93FEECFCA3A0}" dt="2023-11-14T20:34:21.141" v="326" actId="26606"/>
          <ac:spMkLst>
            <pc:docMk/>
            <pc:sldMk cId="1228754582" sldId="372"/>
            <ac:spMk id="2" creationId="{8BB3D46E-2513-0FDD-9AA0-0E745C742911}"/>
          </ac:spMkLst>
        </pc:spChg>
        <pc:spChg chg="del">
          <ac:chgData name="Amelie Decock" userId="a234c42451e8e0cb" providerId="LiveId" clId="{869A885E-C1A2-4FF9-A146-93FEECFCA3A0}" dt="2023-11-14T20:34:18.099" v="325" actId="22"/>
          <ac:spMkLst>
            <pc:docMk/>
            <pc:sldMk cId="1228754582" sldId="372"/>
            <ac:spMk id="3" creationId="{9CB582FB-64FA-43E6-DE66-19CA37E9BB08}"/>
          </ac:spMkLst>
        </pc:spChg>
        <pc:spChg chg="del">
          <ac:chgData name="Amelie Decock" userId="a234c42451e8e0cb" providerId="LiveId" clId="{869A885E-C1A2-4FF9-A146-93FEECFCA3A0}" dt="2023-11-14T20:34:21.141" v="326" actId="26606"/>
          <ac:spMkLst>
            <pc:docMk/>
            <pc:sldMk cId="1228754582" sldId="372"/>
            <ac:spMk id="4" creationId="{D31514AE-3E37-58C2-936A-8E66CE9ABC85}"/>
          </ac:spMkLst>
        </pc:spChg>
        <pc:spChg chg="del mod">
          <ac:chgData name="Amelie Decock" userId="a234c42451e8e0cb" providerId="LiveId" clId="{869A885E-C1A2-4FF9-A146-93FEECFCA3A0}" dt="2023-11-18T09:21:14.103" v="2832" actId="478"/>
          <ac:spMkLst>
            <pc:docMk/>
            <pc:sldMk cId="1228754582" sldId="372"/>
            <ac:spMk id="5" creationId="{3CEEE0A5-980E-552B-1003-1D42AA44DBFA}"/>
          </ac:spMkLst>
        </pc:spChg>
        <pc:spChg chg="add mod">
          <ac:chgData name="Amelie Decock" userId="a234c42451e8e0cb" providerId="LiveId" clId="{869A885E-C1A2-4FF9-A146-93FEECFCA3A0}" dt="2023-11-20T19:02:59.183" v="3364" actId="20577"/>
          <ac:spMkLst>
            <pc:docMk/>
            <pc:sldMk cId="1228754582" sldId="372"/>
            <ac:spMk id="12" creationId="{9400699A-9B69-326E-F9C7-49EA2C706192}"/>
          </ac:spMkLst>
        </pc:spChg>
        <pc:picChg chg="add mod ord">
          <ac:chgData name="Amelie Decock" userId="a234c42451e8e0cb" providerId="LiveId" clId="{869A885E-C1A2-4FF9-A146-93FEECFCA3A0}" dt="2023-11-14T20:34:21.141" v="326" actId="26606"/>
          <ac:picMkLst>
            <pc:docMk/>
            <pc:sldMk cId="1228754582" sldId="372"/>
            <ac:picMk id="7" creationId="{92CA9A14-5AC4-DD00-1518-7122CB997E44}"/>
          </ac:picMkLst>
        </pc:picChg>
      </pc:sldChg>
      <pc:sldChg chg="modSp new mod">
        <pc:chgData name="Amelie Decock" userId="a234c42451e8e0cb" providerId="LiveId" clId="{869A885E-C1A2-4FF9-A146-93FEECFCA3A0}" dt="2023-11-27T20:48:19.837" v="7857" actId="21"/>
        <pc:sldMkLst>
          <pc:docMk/>
          <pc:sldMk cId="1255031705" sldId="373"/>
        </pc:sldMkLst>
        <pc:spChg chg="mod">
          <ac:chgData name="Amelie Decock" userId="a234c42451e8e0cb" providerId="LiveId" clId="{869A885E-C1A2-4FF9-A146-93FEECFCA3A0}" dt="2023-11-14T20:38:24.075" v="472" actId="20577"/>
          <ac:spMkLst>
            <pc:docMk/>
            <pc:sldMk cId="1255031705" sldId="373"/>
            <ac:spMk id="2" creationId="{A5EADD5B-AB34-B078-BCD2-209924A4911C}"/>
          </ac:spMkLst>
        </pc:spChg>
        <pc:spChg chg="mod">
          <ac:chgData name="Amelie Decock" userId="a234c42451e8e0cb" providerId="LiveId" clId="{869A885E-C1A2-4FF9-A146-93FEECFCA3A0}" dt="2023-11-27T20:48:19.837" v="7857" actId="21"/>
          <ac:spMkLst>
            <pc:docMk/>
            <pc:sldMk cId="1255031705" sldId="373"/>
            <ac:spMk id="3" creationId="{5C4D3CC3-9BD6-54ED-3FBB-90FAEAF2299C}"/>
          </ac:spMkLst>
        </pc:spChg>
        <pc:spChg chg="mod">
          <ac:chgData name="Amelie Decock" userId="a234c42451e8e0cb" providerId="LiveId" clId="{869A885E-C1A2-4FF9-A146-93FEECFCA3A0}" dt="2023-11-20T19:04:43.469" v="3377" actId="14100"/>
          <ac:spMkLst>
            <pc:docMk/>
            <pc:sldMk cId="1255031705" sldId="373"/>
            <ac:spMk id="4" creationId="{EBA46966-6026-2F01-DA4C-9B602EB1BF3A}"/>
          </ac:spMkLst>
        </pc:spChg>
      </pc:sldChg>
      <pc:sldChg chg="addSp modSp new mod">
        <pc:chgData name="Amelie Decock" userId="a234c42451e8e0cb" providerId="LiveId" clId="{869A885E-C1A2-4FF9-A146-93FEECFCA3A0}" dt="2023-11-29T19:21:32.582" v="10050" actId="20577"/>
        <pc:sldMkLst>
          <pc:docMk/>
          <pc:sldMk cId="3431812794" sldId="374"/>
        </pc:sldMkLst>
        <pc:spChg chg="mod">
          <ac:chgData name="Amelie Decock" userId="a234c42451e8e0cb" providerId="LiveId" clId="{869A885E-C1A2-4FF9-A146-93FEECFCA3A0}" dt="2023-11-14T20:42:41.474" v="770" actId="20577"/>
          <ac:spMkLst>
            <pc:docMk/>
            <pc:sldMk cId="3431812794" sldId="374"/>
            <ac:spMk id="2" creationId="{6B3D9638-0BB3-BE84-50E4-A942FDC4E12F}"/>
          </ac:spMkLst>
        </pc:spChg>
        <pc:spChg chg="mod">
          <ac:chgData name="Amelie Decock" userId="a234c42451e8e0cb" providerId="LiveId" clId="{869A885E-C1A2-4FF9-A146-93FEECFCA3A0}" dt="2023-11-29T19:21:32.582" v="10050" actId="20577"/>
          <ac:spMkLst>
            <pc:docMk/>
            <pc:sldMk cId="3431812794" sldId="374"/>
            <ac:spMk id="3" creationId="{60BB1EBE-F251-4609-2FA7-A7E3ACE24E91}"/>
          </ac:spMkLst>
        </pc:spChg>
        <pc:spChg chg="mod">
          <ac:chgData name="Amelie Decock" userId="a234c42451e8e0cb" providerId="LiveId" clId="{869A885E-C1A2-4FF9-A146-93FEECFCA3A0}" dt="2023-11-20T19:04:55.498" v="3379" actId="14100"/>
          <ac:spMkLst>
            <pc:docMk/>
            <pc:sldMk cId="3431812794" sldId="374"/>
            <ac:spMk id="4" creationId="{91F2CA7B-8959-5DB9-3DDA-807C68A3B812}"/>
          </ac:spMkLst>
        </pc:spChg>
        <pc:spChg chg="add mod">
          <ac:chgData name="Amelie Decock" userId="a234c42451e8e0cb" providerId="LiveId" clId="{869A885E-C1A2-4FF9-A146-93FEECFCA3A0}" dt="2023-11-29T18:40:32.596" v="9930"/>
          <ac:spMkLst>
            <pc:docMk/>
            <pc:sldMk cId="3431812794" sldId="374"/>
            <ac:spMk id="5" creationId="{8DCFD36A-F03A-55C4-1779-D09E33E1296C}"/>
          </ac:spMkLst>
        </pc:spChg>
        <pc:spChg chg="add mod">
          <ac:chgData name="Amelie Decock" userId="a234c42451e8e0cb" providerId="LiveId" clId="{869A885E-C1A2-4FF9-A146-93FEECFCA3A0}" dt="2023-11-29T18:41:28.109" v="9957" actId="113"/>
          <ac:spMkLst>
            <pc:docMk/>
            <pc:sldMk cId="3431812794" sldId="374"/>
            <ac:spMk id="6" creationId="{8BC53064-D17F-650D-4A12-3C8C57E3B194}"/>
          </ac:spMkLst>
        </pc:spChg>
      </pc:sldChg>
      <pc:sldChg chg="delSp modSp new mod">
        <pc:chgData name="Amelie Decock" userId="a234c42451e8e0cb" providerId="LiveId" clId="{869A885E-C1A2-4FF9-A146-93FEECFCA3A0}" dt="2023-11-29T19:17:51.589" v="10040" actId="20577"/>
        <pc:sldMkLst>
          <pc:docMk/>
          <pc:sldMk cId="3915166703" sldId="375"/>
        </pc:sldMkLst>
        <pc:spChg chg="mod">
          <ac:chgData name="Amelie Decock" userId="a234c42451e8e0cb" providerId="LiveId" clId="{869A885E-C1A2-4FF9-A146-93FEECFCA3A0}" dt="2023-11-14T20:50:23.315" v="1373" actId="20577"/>
          <ac:spMkLst>
            <pc:docMk/>
            <pc:sldMk cId="3915166703" sldId="375"/>
            <ac:spMk id="2" creationId="{2A5F008C-8DB6-B5CD-0FB0-1002B9EBF38B}"/>
          </ac:spMkLst>
        </pc:spChg>
        <pc:spChg chg="mod">
          <ac:chgData name="Amelie Decock" userId="a234c42451e8e0cb" providerId="LiveId" clId="{869A885E-C1A2-4FF9-A146-93FEECFCA3A0}" dt="2023-11-29T19:17:51.589" v="10040" actId="20577"/>
          <ac:spMkLst>
            <pc:docMk/>
            <pc:sldMk cId="3915166703" sldId="375"/>
            <ac:spMk id="3" creationId="{9D8A09CA-3F86-70F7-274E-7BCB5DD450CB}"/>
          </ac:spMkLst>
        </pc:spChg>
        <pc:spChg chg="del">
          <ac:chgData name="Amelie Decock" userId="a234c42451e8e0cb" providerId="LiveId" clId="{869A885E-C1A2-4FF9-A146-93FEECFCA3A0}" dt="2023-11-20T20:51:11.060" v="5249" actId="478"/>
          <ac:spMkLst>
            <pc:docMk/>
            <pc:sldMk cId="3915166703" sldId="375"/>
            <ac:spMk id="4" creationId="{82D3F81B-69C7-6F42-28EE-4C0773988056}"/>
          </ac:spMkLst>
        </pc:spChg>
      </pc:sldChg>
      <pc:sldChg chg="addSp delSp modSp new mod">
        <pc:chgData name="Amelie Decock" userId="a234c42451e8e0cb" providerId="LiveId" clId="{869A885E-C1A2-4FF9-A146-93FEECFCA3A0}" dt="2023-11-20T19:17:10.241" v="3394" actId="1076"/>
        <pc:sldMkLst>
          <pc:docMk/>
          <pc:sldMk cId="2253554817" sldId="376"/>
        </pc:sldMkLst>
        <pc:spChg chg="mod">
          <ac:chgData name="Amelie Decock" userId="a234c42451e8e0cb" providerId="LiveId" clId="{869A885E-C1A2-4FF9-A146-93FEECFCA3A0}" dt="2023-11-14T20:56:15.721" v="1397" actId="20577"/>
          <ac:spMkLst>
            <pc:docMk/>
            <pc:sldMk cId="2253554817" sldId="376"/>
            <ac:spMk id="2" creationId="{291C0673-B987-E9A3-5FFB-F0D522271F0F}"/>
          </ac:spMkLst>
        </pc:spChg>
        <pc:spChg chg="del">
          <ac:chgData name="Amelie Decock" userId="a234c42451e8e0cb" providerId="LiveId" clId="{869A885E-C1A2-4FF9-A146-93FEECFCA3A0}" dt="2023-11-14T20:56:06.596" v="1382" actId="22"/>
          <ac:spMkLst>
            <pc:docMk/>
            <pc:sldMk cId="2253554817" sldId="376"/>
            <ac:spMk id="3" creationId="{BA604B93-0BFB-9110-764C-C258B9EEEDE1}"/>
          </ac:spMkLst>
        </pc:spChg>
        <pc:spChg chg="mod">
          <ac:chgData name="Amelie Decock" userId="a234c42451e8e0cb" providerId="LiveId" clId="{869A885E-C1A2-4FF9-A146-93FEECFCA3A0}" dt="2023-11-20T19:05:02.867" v="3381" actId="14100"/>
          <ac:spMkLst>
            <pc:docMk/>
            <pc:sldMk cId="2253554817" sldId="376"/>
            <ac:spMk id="4" creationId="{CF77E428-1828-C0D7-D8F6-44D56B3DD554}"/>
          </ac:spMkLst>
        </pc:spChg>
        <pc:spChg chg="add mod">
          <ac:chgData name="Amelie Decock" userId="a234c42451e8e0cb" providerId="LiveId" clId="{869A885E-C1A2-4FF9-A146-93FEECFCA3A0}" dt="2023-11-20T19:17:05.367" v="3393" actId="1076"/>
          <ac:spMkLst>
            <pc:docMk/>
            <pc:sldMk cId="2253554817" sldId="376"/>
            <ac:spMk id="11" creationId="{8E4878D1-3EFA-9B09-E2AA-0FB6BB8548EC}"/>
          </ac:spMkLst>
        </pc:spChg>
        <pc:spChg chg="add mod">
          <ac:chgData name="Amelie Decock" userId="a234c42451e8e0cb" providerId="LiveId" clId="{869A885E-C1A2-4FF9-A146-93FEECFCA3A0}" dt="2023-11-20T19:17:10.241" v="3394" actId="1076"/>
          <ac:spMkLst>
            <pc:docMk/>
            <pc:sldMk cId="2253554817" sldId="376"/>
            <ac:spMk id="12" creationId="{EE7554C6-C0F6-A70D-58F5-F4B97AC1A44E}"/>
          </ac:spMkLst>
        </pc:spChg>
        <pc:picChg chg="add mod ord">
          <ac:chgData name="Amelie Decock" userId="a234c42451e8e0cb" providerId="LiveId" clId="{869A885E-C1A2-4FF9-A146-93FEECFCA3A0}" dt="2023-11-18T09:36:04.713" v="3334" actId="1076"/>
          <ac:picMkLst>
            <pc:docMk/>
            <pc:sldMk cId="2253554817" sldId="376"/>
            <ac:picMk id="6" creationId="{21A8CCE1-1C9F-1F3E-9313-31CF008999DC}"/>
          </ac:picMkLst>
        </pc:picChg>
        <pc:cxnChg chg="add mod">
          <ac:chgData name="Amelie Decock" userId="a234c42451e8e0cb" providerId="LiveId" clId="{869A885E-C1A2-4FF9-A146-93FEECFCA3A0}" dt="2023-11-18T09:36:08.830" v="3335" actId="1076"/>
          <ac:cxnSpMkLst>
            <pc:docMk/>
            <pc:sldMk cId="2253554817" sldId="376"/>
            <ac:cxnSpMk id="8" creationId="{560D1394-2B51-5597-857D-0D1CCFF7B932}"/>
          </ac:cxnSpMkLst>
        </pc:cxnChg>
        <pc:cxnChg chg="add mod">
          <ac:chgData name="Amelie Decock" userId="a234c42451e8e0cb" providerId="LiveId" clId="{869A885E-C1A2-4FF9-A146-93FEECFCA3A0}" dt="2023-11-18T09:36:18.801" v="3338" actId="14100"/>
          <ac:cxnSpMkLst>
            <pc:docMk/>
            <pc:sldMk cId="2253554817" sldId="376"/>
            <ac:cxnSpMk id="9" creationId="{2A1CF865-8914-3530-F362-8E3CCCA1F00E}"/>
          </ac:cxnSpMkLst>
        </pc:cxnChg>
      </pc:sldChg>
      <pc:sldChg chg="addSp delSp modSp new mod ord">
        <pc:chgData name="Amelie Decock" userId="a234c42451e8e0cb" providerId="LiveId" clId="{869A885E-C1A2-4FF9-A146-93FEECFCA3A0}" dt="2023-11-18T09:20:02.857" v="2831"/>
        <pc:sldMkLst>
          <pc:docMk/>
          <pc:sldMk cId="3325780908" sldId="377"/>
        </pc:sldMkLst>
        <pc:spChg chg="mod">
          <ac:chgData name="Amelie Decock" userId="a234c42451e8e0cb" providerId="LiveId" clId="{869A885E-C1A2-4FF9-A146-93FEECFCA3A0}" dt="2023-11-14T21:07:59.284" v="1480" actId="20577"/>
          <ac:spMkLst>
            <pc:docMk/>
            <pc:sldMk cId="3325780908" sldId="377"/>
            <ac:spMk id="2" creationId="{85DBABC4-CCDF-C247-0069-40D8B83DF47D}"/>
          </ac:spMkLst>
        </pc:spChg>
        <pc:spChg chg="del">
          <ac:chgData name="Amelie Decock" userId="a234c42451e8e0cb" providerId="LiveId" clId="{869A885E-C1A2-4FF9-A146-93FEECFCA3A0}" dt="2023-11-14T21:07:50.047" v="1462" actId="22"/>
          <ac:spMkLst>
            <pc:docMk/>
            <pc:sldMk cId="3325780908" sldId="377"/>
            <ac:spMk id="3" creationId="{E674FF3F-C679-518A-D83E-D1F62740310D}"/>
          </ac:spMkLst>
        </pc:spChg>
        <pc:spChg chg="mod">
          <ac:chgData name="Amelie Decock" userId="a234c42451e8e0cb" providerId="LiveId" clId="{869A885E-C1A2-4FF9-A146-93FEECFCA3A0}" dt="2023-11-18T09:20:02.857" v="2831"/>
          <ac:spMkLst>
            <pc:docMk/>
            <pc:sldMk cId="3325780908" sldId="377"/>
            <ac:spMk id="4" creationId="{72EA701D-86DE-CF11-4AF0-A815C7AABAD9}"/>
          </ac:spMkLst>
        </pc:spChg>
        <pc:picChg chg="add mod ord modCrop">
          <ac:chgData name="Amelie Decock" userId="a234c42451e8e0cb" providerId="LiveId" clId="{869A885E-C1A2-4FF9-A146-93FEECFCA3A0}" dt="2023-11-14T21:09:47.495" v="1490" actId="1076"/>
          <ac:picMkLst>
            <pc:docMk/>
            <pc:sldMk cId="3325780908" sldId="377"/>
            <ac:picMk id="6" creationId="{E15E1867-071F-6290-88FD-99AB5CB64318}"/>
          </ac:picMkLst>
        </pc:picChg>
        <pc:picChg chg="add mod modCrop">
          <ac:chgData name="Amelie Decock" userId="a234c42451e8e0cb" providerId="LiveId" clId="{869A885E-C1A2-4FF9-A146-93FEECFCA3A0}" dt="2023-11-14T21:09:54.213" v="1492" actId="14100"/>
          <ac:picMkLst>
            <pc:docMk/>
            <pc:sldMk cId="3325780908" sldId="377"/>
            <ac:picMk id="8" creationId="{ABB8062C-662A-9E30-012A-C14E122CB670}"/>
          </ac:picMkLst>
        </pc:picChg>
      </pc:sldChg>
      <pc:sldChg chg="modSp new mod">
        <pc:chgData name="Amelie Decock" userId="a234c42451e8e0cb" providerId="LiveId" clId="{869A885E-C1A2-4FF9-A146-93FEECFCA3A0}" dt="2023-11-20T19:19:54.130" v="3434" actId="20577"/>
        <pc:sldMkLst>
          <pc:docMk/>
          <pc:sldMk cId="3111876392" sldId="378"/>
        </pc:sldMkLst>
        <pc:spChg chg="mod">
          <ac:chgData name="Amelie Decock" userId="a234c42451e8e0cb" providerId="LiveId" clId="{869A885E-C1A2-4FF9-A146-93FEECFCA3A0}" dt="2023-11-14T21:14:34.822" v="1525" actId="20577"/>
          <ac:spMkLst>
            <pc:docMk/>
            <pc:sldMk cId="3111876392" sldId="378"/>
            <ac:spMk id="2" creationId="{2B8B988A-194F-66C9-B7AF-0B9EC5B1C93F}"/>
          </ac:spMkLst>
        </pc:spChg>
        <pc:spChg chg="mod">
          <ac:chgData name="Amelie Decock" userId="a234c42451e8e0cb" providerId="LiveId" clId="{869A885E-C1A2-4FF9-A146-93FEECFCA3A0}" dt="2023-11-20T19:19:03.366" v="3418" actId="27636"/>
          <ac:spMkLst>
            <pc:docMk/>
            <pc:sldMk cId="3111876392" sldId="378"/>
            <ac:spMk id="3" creationId="{ECB46D87-89BC-3CD4-C140-49CC09221C82}"/>
          </ac:spMkLst>
        </pc:spChg>
        <pc:spChg chg="mod">
          <ac:chgData name="Amelie Decock" userId="a234c42451e8e0cb" providerId="LiveId" clId="{869A885E-C1A2-4FF9-A146-93FEECFCA3A0}" dt="2023-11-20T19:19:54.130" v="3434" actId="20577"/>
          <ac:spMkLst>
            <pc:docMk/>
            <pc:sldMk cId="3111876392" sldId="378"/>
            <ac:spMk id="4" creationId="{BE93E11D-3367-B55B-7E52-A599A59A1CC2}"/>
          </ac:spMkLst>
        </pc:spChg>
      </pc:sldChg>
      <pc:sldChg chg="addSp delSp modSp new del mod">
        <pc:chgData name="Amelie Decock" userId="a234c42451e8e0cb" providerId="LiveId" clId="{869A885E-C1A2-4FF9-A146-93FEECFCA3A0}" dt="2023-11-20T19:34:14.362" v="4029" actId="47"/>
        <pc:sldMkLst>
          <pc:docMk/>
          <pc:sldMk cId="2277527402" sldId="379"/>
        </pc:sldMkLst>
        <pc:spChg chg="mod">
          <ac:chgData name="Amelie Decock" userId="a234c42451e8e0cb" providerId="LiveId" clId="{869A885E-C1A2-4FF9-A146-93FEECFCA3A0}" dt="2023-11-14T21:16:38.407" v="1735" actId="20577"/>
          <ac:spMkLst>
            <pc:docMk/>
            <pc:sldMk cId="2277527402" sldId="379"/>
            <ac:spMk id="2" creationId="{C1C7D4CA-B3E1-4C53-D6CC-0DE66C01BE08}"/>
          </ac:spMkLst>
        </pc:spChg>
        <pc:spChg chg="del">
          <ac:chgData name="Amelie Decock" userId="a234c42451e8e0cb" providerId="LiveId" clId="{869A885E-C1A2-4FF9-A146-93FEECFCA3A0}" dt="2023-11-14T21:16:15.444" v="1721" actId="22"/>
          <ac:spMkLst>
            <pc:docMk/>
            <pc:sldMk cId="2277527402" sldId="379"/>
            <ac:spMk id="3" creationId="{25BA270B-BEDF-DE3D-09B0-D0FF67F95483}"/>
          </ac:spMkLst>
        </pc:spChg>
        <pc:spChg chg="add mod">
          <ac:chgData name="Amelie Decock" userId="a234c42451e8e0cb" providerId="LiveId" clId="{869A885E-C1A2-4FF9-A146-93FEECFCA3A0}" dt="2023-11-20T19:33:53.059" v="4025" actId="21"/>
          <ac:spMkLst>
            <pc:docMk/>
            <pc:sldMk cId="2277527402" sldId="379"/>
            <ac:spMk id="5" creationId="{D2B23757-9A76-7B58-F02E-59B63CF0D4C1}"/>
          </ac:spMkLst>
        </pc:spChg>
        <pc:picChg chg="add del mod ord">
          <ac:chgData name="Amelie Decock" userId="a234c42451e8e0cb" providerId="LiveId" clId="{869A885E-C1A2-4FF9-A146-93FEECFCA3A0}" dt="2023-11-20T19:33:53.059" v="4025" actId="21"/>
          <ac:picMkLst>
            <pc:docMk/>
            <pc:sldMk cId="2277527402" sldId="379"/>
            <ac:picMk id="6" creationId="{86CC2317-587F-BB50-257E-0317571F0609}"/>
          </ac:picMkLst>
        </pc:picChg>
      </pc:sldChg>
      <pc:sldChg chg="modSp new del mod">
        <pc:chgData name="Amelie Decock" userId="a234c42451e8e0cb" providerId="LiveId" clId="{869A885E-C1A2-4FF9-A146-93FEECFCA3A0}" dt="2023-11-27T20:49:04.695" v="7891" actId="47"/>
        <pc:sldMkLst>
          <pc:docMk/>
          <pc:sldMk cId="499122793" sldId="380"/>
        </pc:sldMkLst>
        <pc:spChg chg="mod">
          <ac:chgData name="Amelie Decock" userId="a234c42451e8e0cb" providerId="LiveId" clId="{869A885E-C1A2-4FF9-A146-93FEECFCA3A0}" dt="2023-11-14T21:21:07.226" v="1750" actId="20577"/>
          <ac:spMkLst>
            <pc:docMk/>
            <pc:sldMk cId="499122793" sldId="380"/>
            <ac:spMk id="2" creationId="{36B3A725-11F0-53AB-C07D-A8B685FDDB96}"/>
          </ac:spMkLst>
        </pc:spChg>
        <pc:spChg chg="mod">
          <ac:chgData name="Amelie Decock" userId="a234c42451e8e0cb" providerId="LiveId" clId="{869A885E-C1A2-4FF9-A146-93FEECFCA3A0}" dt="2023-11-20T19:20:22.146" v="3440" actId="20577"/>
          <ac:spMkLst>
            <pc:docMk/>
            <pc:sldMk cId="499122793" sldId="380"/>
            <ac:spMk id="3" creationId="{63D692E4-2107-A629-5BEB-2C809645D413}"/>
          </ac:spMkLst>
        </pc:spChg>
        <pc:spChg chg="mod">
          <ac:chgData name="Amelie Decock" userId="a234c42451e8e0cb" providerId="LiveId" clId="{869A885E-C1A2-4FF9-A146-93FEECFCA3A0}" dt="2023-11-18T08:57:31.510" v="2598" actId="14100"/>
          <ac:spMkLst>
            <pc:docMk/>
            <pc:sldMk cId="499122793" sldId="380"/>
            <ac:spMk id="4" creationId="{B8901639-979C-3585-5B39-A660A5C389C1}"/>
          </ac:spMkLst>
        </pc:spChg>
      </pc:sldChg>
      <pc:sldChg chg="modSp new del mod">
        <pc:chgData name="Amelie Decock" userId="a234c42451e8e0cb" providerId="LiveId" clId="{869A885E-C1A2-4FF9-A146-93FEECFCA3A0}" dt="2023-11-20T19:34:43.755" v="4032" actId="47"/>
        <pc:sldMkLst>
          <pc:docMk/>
          <pc:sldMk cId="2190027168" sldId="381"/>
        </pc:sldMkLst>
        <pc:spChg chg="mod">
          <ac:chgData name="Amelie Decock" userId="a234c42451e8e0cb" providerId="LiveId" clId="{869A885E-C1A2-4FF9-A146-93FEECFCA3A0}" dt="2023-11-18T08:44:56.519" v="2109" actId="20577"/>
          <ac:spMkLst>
            <pc:docMk/>
            <pc:sldMk cId="2190027168" sldId="381"/>
            <ac:spMk id="2" creationId="{B4BEF5FC-D171-D320-6B8F-24FEED139FD1}"/>
          </ac:spMkLst>
        </pc:spChg>
        <pc:spChg chg="mod">
          <ac:chgData name="Amelie Decock" userId="a234c42451e8e0cb" providerId="LiveId" clId="{869A885E-C1A2-4FF9-A146-93FEECFCA3A0}" dt="2023-11-20T19:23:08.639" v="3455" actId="27636"/>
          <ac:spMkLst>
            <pc:docMk/>
            <pc:sldMk cId="2190027168" sldId="381"/>
            <ac:spMk id="3" creationId="{3F5EE456-02D4-3F28-0E65-745FA7427013}"/>
          </ac:spMkLst>
        </pc:spChg>
        <pc:spChg chg="mod">
          <ac:chgData name="Amelie Decock" userId="a234c42451e8e0cb" providerId="LiveId" clId="{869A885E-C1A2-4FF9-A146-93FEECFCA3A0}" dt="2023-11-18T08:56:07.067" v="2591" actId="20577"/>
          <ac:spMkLst>
            <pc:docMk/>
            <pc:sldMk cId="2190027168" sldId="381"/>
            <ac:spMk id="4" creationId="{DF429395-5144-729D-E68F-39D2AAB3171F}"/>
          </ac:spMkLst>
        </pc:spChg>
      </pc:sldChg>
      <pc:sldChg chg="modSp new del mod">
        <pc:chgData name="Amelie Decock" userId="a234c42451e8e0cb" providerId="LiveId" clId="{869A885E-C1A2-4FF9-A146-93FEECFCA3A0}" dt="2023-11-18T09:35:18.539" v="3333" actId="47"/>
        <pc:sldMkLst>
          <pc:docMk/>
          <pc:sldMk cId="2126209937" sldId="382"/>
        </pc:sldMkLst>
        <pc:spChg chg="mod">
          <ac:chgData name="Amelie Decock" userId="a234c42451e8e0cb" providerId="LiveId" clId="{869A885E-C1A2-4FF9-A146-93FEECFCA3A0}" dt="2023-11-18T09:13:37.393" v="2800"/>
          <ac:spMkLst>
            <pc:docMk/>
            <pc:sldMk cId="2126209937" sldId="382"/>
            <ac:spMk id="3" creationId="{D84B6416-B62C-4E97-CBDF-519B1C8131C3}"/>
          </ac:spMkLst>
        </pc:spChg>
        <pc:spChg chg="mod">
          <ac:chgData name="Amelie Decock" userId="a234c42451e8e0cb" providerId="LiveId" clId="{869A885E-C1A2-4FF9-A146-93FEECFCA3A0}" dt="2023-11-18T08:56:36.998" v="2592"/>
          <ac:spMkLst>
            <pc:docMk/>
            <pc:sldMk cId="2126209937" sldId="382"/>
            <ac:spMk id="4" creationId="{B41CC917-37AC-2D99-8DF1-F8A1FCB041F8}"/>
          </ac:spMkLst>
        </pc:spChg>
      </pc:sldChg>
      <pc:sldChg chg="modSp new mod">
        <pc:chgData name="Amelie Decock" userId="a234c42451e8e0cb" providerId="LiveId" clId="{869A885E-C1A2-4FF9-A146-93FEECFCA3A0}" dt="2023-11-29T19:30:21.290" v="10110" actId="404"/>
        <pc:sldMkLst>
          <pc:docMk/>
          <pc:sldMk cId="186417221" sldId="383"/>
        </pc:sldMkLst>
        <pc:spChg chg="mod">
          <ac:chgData name="Amelie Decock" userId="a234c42451e8e0cb" providerId="LiveId" clId="{869A885E-C1A2-4FF9-A146-93FEECFCA3A0}" dt="2023-11-18T09:02:34.559" v="2626" actId="20577"/>
          <ac:spMkLst>
            <pc:docMk/>
            <pc:sldMk cId="186417221" sldId="383"/>
            <ac:spMk id="2" creationId="{363AD4CE-7E56-2380-CB92-7F67ADAD1631}"/>
          </ac:spMkLst>
        </pc:spChg>
        <pc:spChg chg="mod">
          <ac:chgData name="Amelie Decock" userId="a234c42451e8e0cb" providerId="LiveId" clId="{869A885E-C1A2-4FF9-A146-93FEECFCA3A0}" dt="2023-11-29T19:30:21.290" v="10110" actId="404"/>
          <ac:spMkLst>
            <pc:docMk/>
            <pc:sldMk cId="186417221" sldId="383"/>
            <ac:spMk id="3" creationId="{6654D722-0EE9-0601-272D-3DE0945BE1B7}"/>
          </ac:spMkLst>
        </pc:spChg>
        <pc:spChg chg="mod">
          <ac:chgData name="Amelie Decock" userId="a234c42451e8e0cb" providerId="LiveId" clId="{869A885E-C1A2-4FF9-A146-93FEECFCA3A0}" dt="2023-11-18T09:02:20.406" v="2625" actId="14100"/>
          <ac:spMkLst>
            <pc:docMk/>
            <pc:sldMk cId="186417221" sldId="383"/>
            <ac:spMk id="4" creationId="{68ED74B4-E04D-D1F4-13AB-80F71B974CA3}"/>
          </ac:spMkLst>
        </pc:spChg>
      </pc:sldChg>
      <pc:sldChg chg="modSp new mod ord">
        <pc:chgData name="Amelie Decock" userId="a234c42451e8e0cb" providerId="LiveId" clId="{869A885E-C1A2-4FF9-A146-93FEECFCA3A0}" dt="2023-11-29T19:44:34.909" v="10315" actId="20577"/>
        <pc:sldMkLst>
          <pc:docMk/>
          <pc:sldMk cId="526550358" sldId="384"/>
        </pc:sldMkLst>
        <pc:spChg chg="mod">
          <ac:chgData name="Amelie Decock" userId="a234c42451e8e0cb" providerId="LiveId" clId="{869A885E-C1A2-4FF9-A146-93FEECFCA3A0}" dt="2023-11-29T19:43:52.273" v="10313" actId="20577"/>
          <ac:spMkLst>
            <pc:docMk/>
            <pc:sldMk cId="526550358" sldId="384"/>
            <ac:spMk id="2" creationId="{7BA311C0-44CA-EF6E-24F4-BFDDC5827709}"/>
          </ac:spMkLst>
        </pc:spChg>
        <pc:spChg chg="mod">
          <ac:chgData name="Amelie Decock" userId="a234c42451e8e0cb" providerId="LiveId" clId="{869A885E-C1A2-4FF9-A146-93FEECFCA3A0}" dt="2023-11-29T19:44:34.909" v="10315" actId="20577"/>
          <ac:spMkLst>
            <pc:docMk/>
            <pc:sldMk cId="526550358" sldId="384"/>
            <ac:spMk id="3" creationId="{7685F3F8-7199-7C7E-9150-702FCC50EEDD}"/>
          </ac:spMkLst>
        </pc:spChg>
        <pc:spChg chg="mod">
          <ac:chgData name="Amelie Decock" userId="a234c42451e8e0cb" providerId="LiveId" clId="{869A885E-C1A2-4FF9-A146-93FEECFCA3A0}" dt="2023-11-20T20:50:46.492" v="5247" actId="14100"/>
          <ac:spMkLst>
            <pc:docMk/>
            <pc:sldMk cId="526550358" sldId="384"/>
            <ac:spMk id="4" creationId="{1654E91C-0106-94D8-FE69-601FBA266354}"/>
          </ac:spMkLst>
        </pc:spChg>
      </pc:sldChg>
      <pc:sldChg chg="modSp new del mod ord">
        <pc:chgData name="Amelie Decock" userId="a234c42451e8e0cb" providerId="LiveId" clId="{869A885E-C1A2-4FF9-A146-93FEECFCA3A0}" dt="2023-11-20T20:36:20.774" v="5140" actId="47"/>
        <pc:sldMkLst>
          <pc:docMk/>
          <pc:sldMk cId="1381980889" sldId="385"/>
        </pc:sldMkLst>
        <pc:spChg chg="mod">
          <ac:chgData name="Amelie Decock" userId="a234c42451e8e0cb" providerId="LiveId" clId="{869A885E-C1A2-4FF9-A146-93FEECFCA3A0}" dt="2023-11-20T19:29:25.666" v="3763" actId="20577"/>
          <ac:spMkLst>
            <pc:docMk/>
            <pc:sldMk cId="1381980889" sldId="385"/>
            <ac:spMk id="2" creationId="{DB4F12A7-F831-AFF4-E341-8BACDB449C2A}"/>
          </ac:spMkLst>
        </pc:spChg>
        <pc:spChg chg="mod">
          <ac:chgData name="Amelie Decock" userId="a234c42451e8e0cb" providerId="LiveId" clId="{869A885E-C1A2-4FF9-A146-93FEECFCA3A0}" dt="2023-11-20T19:30:06.337" v="3828" actId="20577"/>
          <ac:spMkLst>
            <pc:docMk/>
            <pc:sldMk cId="1381980889" sldId="385"/>
            <ac:spMk id="3" creationId="{29EC6853-17F9-FBAD-2FC3-5B89E861666B}"/>
          </ac:spMkLst>
        </pc:spChg>
      </pc:sldChg>
      <pc:sldChg chg="addSp delSp modSp new mod ord">
        <pc:chgData name="Amelie Decock" userId="a234c42451e8e0cb" providerId="LiveId" clId="{869A885E-C1A2-4FF9-A146-93FEECFCA3A0}" dt="2023-11-27T20:05:29.916" v="6123" actId="20577"/>
        <pc:sldMkLst>
          <pc:docMk/>
          <pc:sldMk cId="579748467" sldId="386"/>
        </pc:sldMkLst>
        <pc:spChg chg="mod">
          <ac:chgData name="Amelie Decock" userId="a234c42451e8e0cb" providerId="LiveId" clId="{869A885E-C1A2-4FF9-A146-93FEECFCA3A0}" dt="2023-11-27T20:05:29.916" v="6123" actId="20577"/>
          <ac:spMkLst>
            <pc:docMk/>
            <pc:sldMk cId="579748467" sldId="386"/>
            <ac:spMk id="2" creationId="{416CD8C7-CE13-84AF-C275-5A1DA98F5770}"/>
          </ac:spMkLst>
        </pc:spChg>
        <pc:spChg chg="del">
          <ac:chgData name="Amelie Decock" userId="a234c42451e8e0cb" providerId="LiveId" clId="{869A885E-C1A2-4FF9-A146-93FEECFCA3A0}" dt="2023-11-20T19:30:52.841" v="3830" actId="22"/>
          <ac:spMkLst>
            <pc:docMk/>
            <pc:sldMk cId="579748467" sldId="386"/>
            <ac:spMk id="3" creationId="{8F9AA933-98E9-A1F1-21CD-364FB045FB05}"/>
          </ac:spMkLst>
        </pc:spChg>
        <pc:spChg chg="mod">
          <ac:chgData name="Amelie Decock" userId="a234c42451e8e0cb" providerId="LiveId" clId="{869A885E-C1A2-4FF9-A146-93FEECFCA3A0}" dt="2023-11-20T20:50:23.589" v="5242" actId="14100"/>
          <ac:spMkLst>
            <pc:docMk/>
            <pc:sldMk cId="579748467" sldId="386"/>
            <ac:spMk id="4" creationId="{57E688EA-2107-488A-258B-8CD42641EC09}"/>
          </ac:spMkLst>
        </pc:spChg>
        <pc:spChg chg="add del mod">
          <ac:chgData name="Amelie Decock" userId="a234c42451e8e0cb" providerId="LiveId" clId="{869A885E-C1A2-4FF9-A146-93FEECFCA3A0}" dt="2023-11-20T20:35:29.930" v="5094"/>
          <ac:spMkLst>
            <pc:docMk/>
            <pc:sldMk cId="579748467" sldId="386"/>
            <ac:spMk id="7" creationId="{1B3B9028-61F5-C33C-F639-77F2AB1D926B}"/>
          </ac:spMkLst>
        </pc:spChg>
        <pc:spChg chg="add mod">
          <ac:chgData name="Amelie Decock" userId="a234c42451e8e0cb" providerId="LiveId" clId="{869A885E-C1A2-4FF9-A146-93FEECFCA3A0}" dt="2023-11-20T20:36:13.493" v="5139" actId="14100"/>
          <ac:spMkLst>
            <pc:docMk/>
            <pc:sldMk cId="579748467" sldId="386"/>
            <ac:spMk id="8" creationId="{C07B562B-21A8-C837-BAA7-86634328AB9B}"/>
          </ac:spMkLst>
        </pc:spChg>
        <pc:picChg chg="add mod ord">
          <ac:chgData name="Amelie Decock" userId="a234c42451e8e0cb" providerId="LiveId" clId="{869A885E-C1A2-4FF9-A146-93FEECFCA3A0}" dt="2023-11-20T20:35:37.037" v="5095" actId="1076"/>
          <ac:picMkLst>
            <pc:docMk/>
            <pc:sldMk cId="579748467" sldId="386"/>
            <ac:picMk id="6" creationId="{DEDD857B-B310-BB56-7559-4A4405B51F38}"/>
          </ac:picMkLst>
        </pc:picChg>
      </pc:sldChg>
      <pc:sldChg chg="addSp delSp modSp new mod">
        <pc:chgData name="Amelie Decock" userId="a234c42451e8e0cb" providerId="LiveId" clId="{869A885E-C1A2-4FF9-A146-93FEECFCA3A0}" dt="2023-11-29T19:45:11.712" v="10321" actId="20577"/>
        <pc:sldMkLst>
          <pc:docMk/>
          <pc:sldMk cId="1689836162" sldId="387"/>
        </pc:sldMkLst>
        <pc:spChg chg="mod">
          <ac:chgData name="Amelie Decock" userId="a234c42451e8e0cb" providerId="LiveId" clId="{869A885E-C1A2-4FF9-A146-93FEECFCA3A0}" dt="2023-11-20T19:32:59.794" v="3905"/>
          <ac:spMkLst>
            <pc:docMk/>
            <pc:sldMk cId="1689836162" sldId="387"/>
            <ac:spMk id="2" creationId="{4E833F27-32FC-52A3-DD59-0E0E231D1275}"/>
          </ac:spMkLst>
        </pc:spChg>
        <pc:spChg chg="mod">
          <ac:chgData name="Amelie Decock" userId="a234c42451e8e0cb" providerId="LiveId" clId="{869A885E-C1A2-4FF9-A146-93FEECFCA3A0}" dt="2023-11-29T19:45:11.712" v="10321" actId="20577"/>
          <ac:spMkLst>
            <pc:docMk/>
            <pc:sldMk cId="1689836162" sldId="387"/>
            <ac:spMk id="3" creationId="{4323FA15-8B28-1EDD-443F-10064478BB5B}"/>
          </ac:spMkLst>
        </pc:spChg>
        <pc:spChg chg="mod">
          <ac:chgData name="Amelie Decock" userId="a234c42451e8e0cb" providerId="LiveId" clId="{869A885E-C1A2-4FF9-A146-93FEECFCA3A0}" dt="2023-11-20T19:36:11.960" v="4062"/>
          <ac:spMkLst>
            <pc:docMk/>
            <pc:sldMk cId="1689836162" sldId="387"/>
            <ac:spMk id="4" creationId="{3D2D7B82-F8A2-08DC-4341-A37E6781F0E4}"/>
          </ac:spMkLst>
        </pc:spChg>
        <pc:spChg chg="add mod">
          <ac:chgData name="Amelie Decock" userId="a234c42451e8e0cb" providerId="LiveId" clId="{869A885E-C1A2-4FF9-A146-93FEECFCA3A0}" dt="2023-11-20T20:11:34.356" v="4941" actId="21"/>
          <ac:spMkLst>
            <pc:docMk/>
            <pc:sldMk cId="1689836162" sldId="387"/>
            <ac:spMk id="7" creationId="{7F5E3A39-3387-D883-F28C-B13124DCAD9D}"/>
          </ac:spMkLst>
        </pc:spChg>
        <pc:picChg chg="add del mod">
          <ac:chgData name="Amelie Decock" userId="a234c42451e8e0cb" providerId="LiveId" clId="{869A885E-C1A2-4FF9-A146-93FEECFCA3A0}" dt="2023-11-20T19:35:36.898" v="4053" actId="21"/>
          <ac:picMkLst>
            <pc:docMk/>
            <pc:sldMk cId="1689836162" sldId="387"/>
            <ac:picMk id="5" creationId="{5C2342A0-B14E-542B-70C2-9E7C96A9264D}"/>
          </ac:picMkLst>
        </pc:picChg>
        <pc:picChg chg="add mod">
          <ac:chgData name="Amelie Decock" userId="a234c42451e8e0cb" providerId="LiveId" clId="{869A885E-C1A2-4FF9-A146-93FEECFCA3A0}" dt="2023-11-20T19:49:18.901" v="4303" actId="1076"/>
          <ac:picMkLst>
            <pc:docMk/>
            <pc:sldMk cId="1689836162" sldId="387"/>
            <ac:picMk id="6" creationId="{6036E96C-2043-12F6-AA1B-618125281CF6}"/>
          </ac:picMkLst>
        </pc:picChg>
      </pc:sldChg>
      <pc:sldChg chg="addSp delSp modSp new del mod">
        <pc:chgData name="Amelie Decock" userId="a234c42451e8e0cb" providerId="LiveId" clId="{869A885E-C1A2-4FF9-A146-93FEECFCA3A0}" dt="2023-11-20T19:39:27.723" v="4073" actId="47"/>
        <pc:sldMkLst>
          <pc:docMk/>
          <pc:sldMk cId="2280215502" sldId="388"/>
        </pc:sldMkLst>
        <pc:picChg chg="add del mod">
          <ac:chgData name="Amelie Decock" userId="a234c42451e8e0cb" providerId="LiveId" clId="{869A885E-C1A2-4FF9-A146-93FEECFCA3A0}" dt="2023-11-20T19:39:16.087" v="4069" actId="21"/>
          <ac:picMkLst>
            <pc:docMk/>
            <pc:sldMk cId="2280215502" sldId="388"/>
            <ac:picMk id="3" creationId="{62D1C1B1-AAC4-33CA-A0CE-A7A7CC11B3BA}"/>
          </ac:picMkLst>
        </pc:picChg>
      </pc:sldChg>
      <pc:sldChg chg="addSp modSp new mod">
        <pc:chgData name="Amelie Decock" userId="a234c42451e8e0cb" providerId="LiveId" clId="{869A885E-C1A2-4FF9-A146-93FEECFCA3A0}" dt="2023-11-20T20:50:38.608" v="5246" actId="1035"/>
        <pc:sldMkLst>
          <pc:docMk/>
          <pc:sldMk cId="381065350" sldId="389"/>
        </pc:sldMkLst>
        <pc:spChg chg="mod">
          <ac:chgData name="Amelie Decock" userId="a234c42451e8e0cb" providerId="LiveId" clId="{869A885E-C1A2-4FF9-A146-93FEECFCA3A0}" dt="2023-11-20T19:41:23.244" v="4182" actId="20577"/>
          <ac:spMkLst>
            <pc:docMk/>
            <pc:sldMk cId="381065350" sldId="389"/>
            <ac:spMk id="2" creationId="{EB87DC35-1D71-D758-114D-FE49DDAC915C}"/>
          </ac:spMkLst>
        </pc:spChg>
        <pc:spChg chg="mod">
          <ac:chgData name="Amelie Decock" userId="a234c42451e8e0cb" providerId="LiveId" clId="{869A885E-C1A2-4FF9-A146-93FEECFCA3A0}" dt="2023-11-20T20:50:38.608" v="5246" actId="1035"/>
          <ac:spMkLst>
            <pc:docMk/>
            <pc:sldMk cId="381065350" sldId="389"/>
            <ac:spMk id="4" creationId="{A583B33B-3417-9E59-0095-3E813FE977E1}"/>
          </ac:spMkLst>
        </pc:spChg>
        <pc:picChg chg="add mod">
          <ac:chgData name="Amelie Decock" userId="a234c42451e8e0cb" providerId="LiveId" clId="{869A885E-C1A2-4FF9-A146-93FEECFCA3A0}" dt="2023-11-20T19:39:21.339" v="4072" actId="1076"/>
          <ac:picMkLst>
            <pc:docMk/>
            <pc:sldMk cId="381065350" sldId="389"/>
            <ac:picMk id="5" creationId="{F961730D-96C2-5D76-BF95-C5BBA385AE40}"/>
          </ac:picMkLst>
        </pc:picChg>
      </pc:sldChg>
      <pc:sldChg chg="addSp delSp modSp new mod">
        <pc:chgData name="Amelie Decock" userId="a234c42451e8e0cb" providerId="LiveId" clId="{869A885E-C1A2-4FF9-A146-93FEECFCA3A0}" dt="2023-11-20T20:12:19.884" v="4969" actId="20577"/>
        <pc:sldMkLst>
          <pc:docMk/>
          <pc:sldMk cId="1569909959" sldId="390"/>
        </pc:sldMkLst>
        <pc:spChg chg="mod">
          <ac:chgData name="Amelie Decock" userId="a234c42451e8e0cb" providerId="LiveId" clId="{869A885E-C1A2-4FF9-A146-93FEECFCA3A0}" dt="2023-11-20T19:41:45.960" v="4196" actId="20577"/>
          <ac:spMkLst>
            <pc:docMk/>
            <pc:sldMk cId="1569909959" sldId="390"/>
            <ac:spMk id="2" creationId="{12B60325-05D2-E696-8EE7-908DECECBEDF}"/>
          </ac:spMkLst>
        </pc:spChg>
        <pc:spChg chg="del">
          <ac:chgData name="Amelie Decock" userId="a234c42451e8e0cb" providerId="LiveId" clId="{869A885E-C1A2-4FF9-A146-93FEECFCA3A0}" dt="2023-11-20T19:40:04.321" v="4076"/>
          <ac:spMkLst>
            <pc:docMk/>
            <pc:sldMk cId="1569909959" sldId="390"/>
            <ac:spMk id="3" creationId="{92A24C14-CFDE-294E-A119-920F05EDD33A}"/>
          </ac:spMkLst>
        </pc:spChg>
        <pc:spChg chg="mod">
          <ac:chgData name="Amelie Decock" userId="a234c42451e8e0cb" providerId="LiveId" clId="{869A885E-C1A2-4FF9-A146-93FEECFCA3A0}" dt="2023-11-20T20:00:41.194" v="4500" actId="108"/>
          <ac:spMkLst>
            <pc:docMk/>
            <pc:sldMk cId="1569909959" sldId="390"/>
            <ac:spMk id="4" creationId="{388628E6-A385-1A7D-F978-CB0DECD3FEBC}"/>
          </ac:spMkLst>
        </pc:spChg>
        <pc:spChg chg="add del mod">
          <ac:chgData name="Amelie Decock" userId="a234c42451e8e0cb" providerId="LiveId" clId="{869A885E-C1A2-4FF9-A146-93FEECFCA3A0}" dt="2023-11-20T19:40:46.457" v="4085" actId="478"/>
          <ac:spMkLst>
            <pc:docMk/>
            <pc:sldMk cId="1569909959" sldId="390"/>
            <ac:spMk id="6" creationId="{0EB7E5F2-71D7-F564-F585-1B6584C196D7}"/>
          </ac:spMkLst>
        </pc:spChg>
        <pc:spChg chg="add mod">
          <ac:chgData name="Amelie Decock" userId="a234c42451e8e0cb" providerId="LiveId" clId="{869A885E-C1A2-4FF9-A146-93FEECFCA3A0}" dt="2023-11-20T20:12:19.884" v="4969" actId="20577"/>
          <ac:spMkLst>
            <pc:docMk/>
            <pc:sldMk cId="1569909959" sldId="390"/>
            <ac:spMk id="7" creationId="{8F16E594-EE4D-C49D-C0DD-6FDEB74699A4}"/>
          </ac:spMkLst>
        </pc:spChg>
        <pc:picChg chg="add mod">
          <ac:chgData name="Amelie Decock" userId="a234c42451e8e0cb" providerId="LiveId" clId="{869A885E-C1A2-4FF9-A146-93FEECFCA3A0}" dt="2023-11-20T19:47:44.494" v="4294" actId="1076"/>
          <ac:picMkLst>
            <pc:docMk/>
            <pc:sldMk cId="1569909959" sldId="390"/>
            <ac:picMk id="5" creationId="{B96EF234-8FC8-8290-C5B0-8D8E85BBA606}"/>
          </ac:picMkLst>
        </pc:picChg>
        <pc:cxnChg chg="add mod">
          <ac:chgData name="Amelie Decock" userId="a234c42451e8e0cb" providerId="LiveId" clId="{869A885E-C1A2-4FF9-A146-93FEECFCA3A0}" dt="2023-11-20T19:47:47.985" v="4295" actId="1076"/>
          <ac:cxnSpMkLst>
            <pc:docMk/>
            <pc:sldMk cId="1569909959" sldId="390"/>
            <ac:cxnSpMk id="8" creationId="{4A20E497-2290-CF64-7D27-C87AABDAA755}"/>
          </ac:cxnSpMkLst>
        </pc:cxnChg>
        <pc:cxnChg chg="add mod">
          <ac:chgData name="Amelie Decock" userId="a234c42451e8e0cb" providerId="LiveId" clId="{869A885E-C1A2-4FF9-A146-93FEECFCA3A0}" dt="2023-11-20T19:47:54.342" v="4297" actId="1076"/>
          <ac:cxnSpMkLst>
            <pc:docMk/>
            <pc:sldMk cId="1569909959" sldId="390"/>
            <ac:cxnSpMk id="9" creationId="{926711A7-C5BB-2874-AF86-56ADA7D2A4FD}"/>
          </ac:cxnSpMkLst>
        </pc:cxnChg>
        <pc:cxnChg chg="add mod">
          <ac:chgData name="Amelie Decock" userId="a234c42451e8e0cb" providerId="LiveId" clId="{869A885E-C1A2-4FF9-A146-93FEECFCA3A0}" dt="2023-11-20T19:47:50.301" v="4296" actId="1076"/>
          <ac:cxnSpMkLst>
            <pc:docMk/>
            <pc:sldMk cId="1569909959" sldId="390"/>
            <ac:cxnSpMk id="11" creationId="{0AED0F6C-3A28-A62D-437E-AA37A865EE1D}"/>
          </ac:cxnSpMkLst>
        </pc:cxnChg>
        <pc:cxnChg chg="add mod">
          <ac:chgData name="Amelie Decock" userId="a234c42451e8e0cb" providerId="LiveId" clId="{869A885E-C1A2-4FF9-A146-93FEECFCA3A0}" dt="2023-11-20T19:47:57.629" v="4298" actId="1076"/>
          <ac:cxnSpMkLst>
            <pc:docMk/>
            <pc:sldMk cId="1569909959" sldId="390"/>
            <ac:cxnSpMk id="15" creationId="{869DC647-AC18-A275-2FCC-83D354762F08}"/>
          </ac:cxnSpMkLst>
        </pc:cxnChg>
      </pc:sldChg>
      <pc:sldChg chg="addSp delSp modSp new mod ord modAnim">
        <pc:chgData name="Amelie Decock" userId="a234c42451e8e0cb" providerId="LiveId" clId="{869A885E-C1A2-4FF9-A146-93FEECFCA3A0}" dt="2023-11-28T20:19:47.336" v="7982" actId="20577"/>
        <pc:sldMkLst>
          <pc:docMk/>
          <pc:sldMk cId="1688045647" sldId="391"/>
        </pc:sldMkLst>
        <pc:spChg chg="mod">
          <ac:chgData name="Amelie Decock" userId="a234c42451e8e0cb" providerId="LiveId" clId="{869A885E-C1A2-4FF9-A146-93FEECFCA3A0}" dt="2023-11-20T19:44:47.119" v="4217"/>
          <ac:spMkLst>
            <pc:docMk/>
            <pc:sldMk cId="1688045647" sldId="391"/>
            <ac:spMk id="2" creationId="{03DADA4C-B153-8ACF-D887-D9C8149C8C1F}"/>
          </ac:spMkLst>
        </pc:spChg>
        <pc:spChg chg="mod">
          <ac:chgData name="Amelie Decock" userId="a234c42451e8e0cb" providerId="LiveId" clId="{869A885E-C1A2-4FF9-A146-93FEECFCA3A0}" dt="2023-11-20T20:04:34.498" v="4554" actId="1076"/>
          <ac:spMkLst>
            <pc:docMk/>
            <pc:sldMk cId="1688045647" sldId="391"/>
            <ac:spMk id="3" creationId="{A00A8446-9391-DCCC-B87B-E5EABC0E9247}"/>
          </ac:spMkLst>
        </pc:spChg>
        <pc:spChg chg="mod">
          <ac:chgData name="Amelie Decock" userId="a234c42451e8e0cb" providerId="LiveId" clId="{869A885E-C1A2-4FF9-A146-93FEECFCA3A0}" dt="2023-11-28T20:19:47.336" v="7982" actId="20577"/>
          <ac:spMkLst>
            <pc:docMk/>
            <pc:sldMk cId="1688045647" sldId="391"/>
            <ac:spMk id="4" creationId="{AA2208CA-BAAA-DBA2-09B4-0D1A31EEF107}"/>
          </ac:spMkLst>
        </pc:spChg>
        <pc:spChg chg="add mod">
          <ac:chgData name="Amelie Decock" userId="a234c42451e8e0cb" providerId="LiveId" clId="{869A885E-C1A2-4FF9-A146-93FEECFCA3A0}" dt="2023-11-20T19:48:15.371" v="4299" actId="1076"/>
          <ac:spMkLst>
            <pc:docMk/>
            <pc:sldMk cId="1688045647" sldId="391"/>
            <ac:spMk id="5" creationId="{A3931504-741F-E38E-A855-806A2EC258E3}"/>
          </ac:spMkLst>
        </pc:spChg>
        <pc:spChg chg="add mod">
          <ac:chgData name="Amelie Decock" userId="a234c42451e8e0cb" providerId="LiveId" clId="{869A885E-C1A2-4FF9-A146-93FEECFCA3A0}" dt="2023-11-28T20:19:28.243" v="7966" actId="14100"/>
          <ac:spMkLst>
            <pc:docMk/>
            <pc:sldMk cId="1688045647" sldId="391"/>
            <ac:spMk id="7" creationId="{4DAAEB73-AFFA-4358-4DB0-6563568D7EF5}"/>
          </ac:spMkLst>
        </pc:spChg>
        <pc:spChg chg="add mod">
          <ac:chgData name="Amelie Decock" userId="a234c42451e8e0cb" providerId="LiveId" clId="{869A885E-C1A2-4FF9-A146-93FEECFCA3A0}" dt="2023-11-20T20:15:31.456" v="5008" actId="20577"/>
          <ac:spMkLst>
            <pc:docMk/>
            <pc:sldMk cId="1688045647" sldId="391"/>
            <ac:spMk id="9" creationId="{DCD534DB-8479-6F88-8190-A4FD9360A177}"/>
          </ac:spMkLst>
        </pc:spChg>
        <pc:spChg chg="add mod">
          <ac:chgData name="Amelie Decock" userId="a234c42451e8e0cb" providerId="LiveId" clId="{869A885E-C1A2-4FF9-A146-93FEECFCA3A0}" dt="2023-11-20T20:09:12.092" v="4823" actId="207"/>
          <ac:spMkLst>
            <pc:docMk/>
            <pc:sldMk cId="1688045647" sldId="391"/>
            <ac:spMk id="10" creationId="{7C7E63C9-E12A-0260-C9D6-0A141352221F}"/>
          </ac:spMkLst>
        </pc:spChg>
        <pc:spChg chg="add mod">
          <ac:chgData name="Amelie Decock" userId="a234c42451e8e0cb" providerId="LiveId" clId="{869A885E-C1A2-4FF9-A146-93FEECFCA3A0}" dt="2023-11-20T20:41:01.180" v="5148" actId="1076"/>
          <ac:spMkLst>
            <pc:docMk/>
            <pc:sldMk cId="1688045647" sldId="391"/>
            <ac:spMk id="11" creationId="{DA3B6051-DC97-B220-D9C6-31F816B156DA}"/>
          </ac:spMkLst>
        </pc:spChg>
        <pc:spChg chg="add mod">
          <ac:chgData name="Amelie Decock" userId="a234c42451e8e0cb" providerId="LiveId" clId="{869A885E-C1A2-4FF9-A146-93FEECFCA3A0}" dt="2023-11-20T20:18:07.837" v="5090" actId="20577"/>
          <ac:spMkLst>
            <pc:docMk/>
            <pc:sldMk cId="1688045647" sldId="391"/>
            <ac:spMk id="12" creationId="{3430E871-2740-860D-3F89-9297003ABBFE}"/>
          </ac:spMkLst>
        </pc:spChg>
        <pc:spChg chg="add mod">
          <ac:chgData name="Amelie Decock" userId="a234c42451e8e0cb" providerId="LiveId" clId="{869A885E-C1A2-4FF9-A146-93FEECFCA3A0}" dt="2023-11-20T20:40:57.199" v="5147" actId="1076"/>
          <ac:spMkLst>
            <pc:docMk/>
            <pc:sldMk cId="1688045647" sldId="391"/>
            <ac:spMk id="13" creationId="{C2320322-600A-AC38-F47B-CF4C72784950}"/>
          </ac:spMkLst>
        </pc:spChg>
        <pc:graphicFrameChg chg="add mod">
          <ac:chgData name="Amelie Decock" userId="a234c42451e8e0cb" providerId="LiveId" clId="{869A885E-C1A2-4FF9-A146-93FEECFCA3A0}" dt="2023-11-20T20:07:25.669" v="4718" actId="1076"/>
          <ac:graphicFrameMkLst>
            <pc:docMk/>
            <pc:sldMk cId="1688045647" sldId="391"/>
            <ac:graphicFrameMk id="6" creationId="{34C5B949-C3D3-6361-871F-F909513FE547}"/>
          </ac:graphicFrameMkLst>
        </pc:graphicFrameChg>
        <pc:graphicFrameChg chg="add del mod modGraphic">
          <ac:chgData name="Amelie Decock" userId="a234c42451e8e0cb" providerId="LiveId" clId="{869A885E-C1A2-4FF9-A146-93FEECFCA3A0}" dt="2023-11-20T20:04:44.136" v="4556" actId="478"/>
          <ac:graphicFrameMkLst>
            <pc:docMk/>
            <pc:sldMk cId="1688045647" sldId="391"/>
            <ac:graphicFrameMk id="7" creationId="{707FC4D1-38DC-7B02-A550-E6075C31645F}"/>
          </ac:graphicFrameMkLst>
        </pc:graphicFrameChg>
        <pc:graphicFrameChg chg="add del mod">
          <ac:chgData name="Amelie Decock" userId="a234c42451e8e0cb" providerId="LiveId" clId="{869A885E-C1A2-4FF9-A146-93FEECFCA3A0}" dt="2023-11-20T20:07:20.933" v="4717" actId="478"/>
          <ac:graphicFrameMkLst>
            <pc:docMk/>
            <pc:sldMk cId="1688045647" sldId="391"/>
            <ac:graphicFrameMk id="8" creationId="{A87A722A-3502-57A5-0CF0-3466568183C8}"/>
          </ac:graphicFrameMkLst>
        </pc:graphicFrameChg>
      </pc:sldChg>
      <pc:sldChg chg="addSp modSp new mod">
        <pc:chgData name="Amelie Decock" userId="a234c42451e8e0cb" providerId="LiveId" clId="{869A885E-C1A2-4FF9-A146-93FEECFCA3A0}" dt="2023-11-20T20:01:33.086" v="4536" actId="20577"/>
        <pc:sldMkLst>
          <pc:docMk/>
          <pc:sldMk cId="3811850380" sldId="392"/>
        </pc:sldMkLst>
        <pc:spChg chg="mod">
          <ac:chgData name="Amelie Decock" userId="a234c42451e8e0cb" providerId="LiveId" clId="{869A885E-C1A2-4FF9-A146-93FEECFCA3A0}" dt="2023-11-20T19:57:33.316" v="4368"/>
          <ac:spMkLst>
            <pc:docMk/>
            <pc:sldMk cId="3811850380" sldId="392"/>
            <ac:spMk id="2" creationId="{F13996C6-E450-E0E1-94CE-B2CB92BD4D9F}"/>
          </ac:spMkLst>
        </pc:spChg>
        <pc:spChg chg="mod">
          <ac:chgData name="Amelie Decock" userId="a234c42451e8e0cb" providerId="LiveId" clId="{869A885E-C1A2-4FF9-A146-93FEECFCA3A0}" dt="2023-11-20T19:59:47.320" v="4495" actId="108"/>
          <ac:spMkLst>
            <pc:docMk/>
            <pc:sldMk cId="3811850380" sldId="392"/>
            <ac:spMk id="3" creationId="{677F4CE9-6749-3BA1-62F0-F1D10964B669}"/>
          </ac:spMkLst>
        </pc:spChg>
        <pc:spChg chg="mod">
          <ac:chgData name="Amelie Decock" userId="a234c42451e8e0cb" providerId="LiveId" clId="{869A885E-C1A2-4FF9-A146-93FEECFCA3A0}" dt="2023-11-20T20:01:33.086" v="4536" actId="20577"/>
          <ac:spMkLst>
            <pc:docMk/>
            <pc:sldMk cId="3811850380" sldId="392"/>
            <ac:spMk id="4" creationId="{1776A421-C8F7-E903-ACB5-A8BC860E83D5}"/>
          </ac:spMkLst>
        </pc:spChg>
        <pc:spChg chg="add mod">
          <ac:chgData name="Amelie Decock" userId="a234c42451e8e0cb" providerId="LiveId" clId="{869A885E-C1A2-4FF9-A146-93FEECFCA3A0}" dt="2023-11-20T19:58:06.104" v="4403" actId="20577"/>
          <ac:spMkLst>
            <pc:docMk/>
            <pc:sldMk cId="3811850380" sldId="392"/>
            <ac:spMk id="5" creationId="{7FD58080-3153-641F-264D-B706138620AC}"/>
          </ac:spMkLst>
        </pc:spChg>
      </pc:sldChg>
      <pc:sldChg chg="new del">
        <pc:chgData name="Amelie Decock" userId="a234c42451e8e0cb" providerId="LiveId" clId="{869A885E-C1A2-4FF9-A146-93FEECFCA3A0}" dt="2023-11-20T20:45:12.793" v="5194" actId="47"/>
        <pc:sldMkLst>
          <pc:docMk/>
          <pc:sldMk cId="1734888655" sldId="393"/>
        </pc:sldMkLst>
      </pc:sldChg>
      <pc:sldChg chg="modSp new del mod">
        <pc:chgData name="Amelie Decock" userId="a234c42451e8e0cb" providerId="LiveId" clId="{869A885E-C1A2-4FF9-A146-93FEECFCA3A0}" dt="2023-11-20T20:18:32.600" v="5091" actId="47"/>
        <pc:sldMkLst>
          <pc:docMk/>
          <pc:sldMk cId="3807585535" sldId="393"/>
        </pc:sldMkLst>
        <pc:spChg chg="mod">
          <ac:chgData name="Amelie Decock" userId="a234c42451e8e0cb" providerId="LiveId" clId="{869A885E-C1A2-4FF9-A146-93FEECFCA3A0}" dt="2023-11-20T20:17:50.844" v="5086" actId="21"/>
          <ac:spMkLst>
            <pc:docMk/>
            <pc:sldMk cId="3807585535" sldId="393"/>
            <ac:spMk id="3" creationId="{504A6EC3-72D1-FBA6-97E1-162131E63268}"/>
          </ac:spMkLst>
        </pc:spChg>
        <pc:spChg chg="mod">
          <ac:chgData name="Amelie Decock" userId="a234c42451e8e0cb" providerId="LiveId" clId="{869A885E-C1A2-4FF9-A146-93FEECFCA3A0}" dt="2023-11-20T20:17:12.738" v="5033" actId="20577"/>
          <ac:spMkLst>
            <pc:docMk/>
            <pc:sldMk cId="3807585535" sldId="393"/>
            <ac:spMk id="4" creationId="{E2B81A6D-D683-4519-B70A-B3829374D0CC}"/>
          </ac:spMkLst>
        </pc:spChg>
      </pc:sldChg>
      <pc:sldChg chg="delSp modSp new del mod">
        <pc:chgData name="Amelie Decock" userId="a234c42451e8e0cb" providerId="LiveId" clId="{869A885E-C1A2-4FF9-A146-93FEECFCA3A0}" dt="2023-11-27T20:00:37.386" v="6067" actId="47"/>
        <pc:sldMkLst>
          <pc:docMk/>
          <pc:sldMk cId="2387462764" sldId="394"/>
        </pc:sldMkLst>
        <pc:spChg chg="mod">
          <ac:chgData name="Amelie Decock" userId="a234c42451e8e0cb" providerId="LiveId" clId="{869A885E-C1A2-4FF9-A146-93FEECFCA3A0}" dt="2023-11-20T20:45:20.164" v="5203" actId="20577"/>
          <ac:spMkLst>
            <pc:docMk/>
            <pc:sldMk cId="2387462764" sldId="394"/>
            <ac:spMk id="2" creationId="{E3C8EA56-9DFA-1B1A-30D3-6DD51B04B9E9}"/>
          </ac:spMkLst>
        </pc:spChg>
        <pc:spChg chg="mod">
          <ac:chgData name="Amelie Decock" userId="a234c42451e8e0cb" providerId="LiveId" clId="{869A885E-C1A2-4FF9-A146-93FEECFCA3A0}" dt="2023-11-20T20:45:02.850" v="5191" actId="12"/>
          <ac:spMkLst>
            <pc:docMk/>
            <pc:sldMk cId="2387462764" sldId="394"/>
            <ac:spMk id="3" creationId="{F7064B1E-687F-A2DE-5C67-3ACE50A9A4E1}"/>
          </ac:spMkLst>
        </pc:spChg>
        <pc:spChg chg="del">
          <ac:chgData name="Amelie Decock" userId="a234c42451e8e0cb" providerId="LiveId" clId="{869A885E-C1A2-4FF9-A146-93FEECFCA3A0}" dt="2023-11-20T20:49:26.118" v="5237" actId="478"/>
          <ac:spMkLst>
            <pc:docMk/>
            <pc:sldMk cId="2387462764" sldId="394"/>
            <ac:spMk id="4" creationId="{FEBB7B02-A355-5CA3-EE74-F27C07BCFC0F}"/>
          </ac:spMkLst>
        </pc:spChg>
      </pc:sldChg>
      <pc:sldChg chg="delSp modSp new mod ord setBg">
        <pc:chgData name="Amelie Decock" userId="a234c42451e8e0cb" providerId="LiveId" clId="{869A885E-C1A2-4FF9-A146-93FEECFCA3A0}" dt="2023-11-28T20:38:13.455" v="9114" actId="20577"/>
        <pc:sldMkLst>
          <pc:docMk/>
          <pc:sldMk cId="2028985798" sldId="395"/>
        </pc:sldMkLst>
        <pc:spChg chg="mod">
          <ac:chgData name="Amelie Decock" userId="a234c42451e8e0cb" providerId="LiveId" clId="{869A885E-C1A2-4FF9-A146-93FEECFCA3A0}" dt="2023-11-27T19:09:35.033" v="5366"/>
          <ac:spMkLst>
            <pc:docMk/>
            <pc:sldMk cId="2028985798" sldId="395"/>
            <ac:spMk id="2" creationId="{6414FEE4-7A20-8E3B-2F07-4179A11DFC24}"/>
          </ac:spMkLst>
        </pc:spChg>
        <pc:spChg chg="mod">
          <ac:chgData name="Amelie Decock" userId="a234c42451e8e0cb" providerId="LiveId" clId="{869A885E-C1A2-4FF9-A146-93FEECFCA3A0}" dt="2023-11-28T20:38:13.455" v="9114" actId="20577"/>
          <ac:spMkLst>
            <pc:docMk/>
            <pc:sldMk cId="2028985798" sldId="395"/>
            <ac:spMk id="3" creationId="{8CDE609D-F503-4EEC-958B-AC29C6F4455F}"/>
          </ac:spMkLst>
        </pc:spChg>
        <pc:spChg chg="del">
          <ac:chgData name="Amelie Decock" userId="a234c42451e8e0cb" providerId="LiveId" clId="{869A885E-C1A2-4FF9-A146-93FEECFCA3A0}" dt="2023-11-27T19:13:00.347" v="5387" actId="478"/>
          <ac:spMkLst>
            <pc:docMk/>
            <pc:sldMk cId="2028985798" sldId="395"/>
            <ac:spMk id="4" creationId="{1497543F-3F47-BD67-4D35-DD5FFCE018E7}"/>
          </ac:spMkLst>
        </pc:spChg>
      </pc:sldChg>
      <pc:sldChg chg="new del">
        <pc:chgData name="Amelie Decock" userId="a234c42451e8e0cb" providerId="LiveId" clId="{869A885E-C1A2-4FF9-A146-93FEECFCA3A0}" dt="2023-11-27T19:04:21.753" v="5251" actId="47"/>
        <pc:sldMkLst>
          <pc:docMk/>
          <pc:sldMk cId="3324236259" sldId="395"/>
        </pc:sldMkLst>
      </pc:sldChg>
      <pc:sldChg chg="modSp new mod">
        <pc:chgData name="Amelie Decock" userId="a234c42451e8e0cb" providerId="LiveId" clId="{869A885E-C1A2-4FF9-A146-93FEECFCA3A0}" dt="2023-11-29T18:26:23.673" v="9792" actId="20577"/>
        <pc:sldMkLst>
          <pc:docMk/>
          <pc:sldMk cId="1815564952" sldId="396"/>
        </pc:sldMkLst>
        <pc:spChg chg="mod">
          <ac:chgData name="Amelie Decock" userId="a234c42451e8e0cb" providerId="LiveId" clId="{869A885E-C1A2-4FF9-A146-93FEECFCA3A0}" dt="2023-11-27T19:09:38.676" v="5367"/>
          <ac:spMkLst>
            <pc:docMk/>
            <pc:sldMk cId="1815564952" sldId="396"/>
            <ac:spMk id="2" creationId="{1E7F269F-42A0-2EC9-10AE-7F5A8705E934}"/>
          </ac:spMkLst>
        </pc:spChg>
        <pc:spChg chg="mod">
          <ac:chgData name="Amelie Decock" userId="a234c42451e8e0cb" providerId="LiveId" clId="{869A885E-C1A2-4FF9-A146-93FEECFCA3A0}" dt="2023-11-29T18:26:23.673" v="9792" actId="20577"/>
          <ac:spMkLst>
            <pc:docMk/>
            <pc:sldMk cId="1815564952" sldId="396"/>
            <ac:spMk id="3" creationId="{99F70376-43F9-F714-92C3-D1CE7FF1EE69}"/>
          </ac:spMkLst>
        </pc:spChg>
        <pc:spChg chg="mod">
          <ac:chgData name="Amelie Decock" userId="a234c42451e8e0cb" providerId="LiveId" clId="{869A885E-C1A2-4FF9-A146-93FEECFCA3A0}" dt="2023-11-29T18:25:56.967" v="9778" actId="20577"/>
          <ac:spMkLst>
            <pc:docMk/>
            <pc:sldMk cId="1815564952" sldId="396"/>
            <ac:spMk id="4" creationId="{6032AF2E-F2E0-3E55-574F-73F9C1CB0E98}"/>
          </ac:spMkLst>
        </pc:spChg>
      </pc:sldChg>
      <pc:sldChg chg="delSp modSp new mod setBg">
        <pc:chgData name="Amelie Decock" userId="a234c42451e8e0cb" providerId="LiveId" clId="{869A885E-C1A2-4FF9-A146-93FEECFCA3A0}" dt="2023-11-28T20:22:45.410" v="7986" actId="20577"/>
        <pc:sldMkLst>
          <pc:docMk/>
          <pc:sldMk cId="1177826926" sldId="397"/>
        </pc:sldMkLst>
        <pc:spChg chg="mod">
          <ac:chgData name="Amelie Decock" userId="a234c42451e8e0cb" providerId="LiveId" clId="{869A885E-C1A2-4FF9-A146-93FEECFCA3A0}" dt="2023-11-27T19:09:41.760" v="5368"/>
          <ac:spMkLst>
            <pc:docMk/>
            <pc:sldMk cId="1177826926" sldId="397"/>
            <ac:spMk id="2" creationId="{283AAE53-24F9-381B-2068-395A0456BE29}"/>
          </ac:spMkLst>
        </pc:spChg>
        <pc:spChg chg="mod">
          <ac:chgData name="Amelie Decock" userId="a234c42451e8e0cb" providerId="LiveId" clId="{869A885E-C1A2-4FF9-A146-93FEECFCA3A0}" dt="2023-11-28T20:22:45.410" v="7986" actId="20577"/>
          <ac:spMkLst>
            <pc:docMk/>
            <pc:sldMk cId="1177826926" sldId="397"/>
            <ac:spMk id="3" creationId="{06AA5993-8EAA-CAA3-20A8-783BCBC8F02F}"/>
          </ac:spMkLst>
        </pc:spChg>
        <pc:spChg chg="del">
          <ac:chgData name="Amelie Decock" userId="a234c42451e8e0cb" providerId="LiveId" clId="{869A885E-C1A2-4FF9-A146-93FEECFCA3A0}" dt="2023-11-27T19:50:34.250" v="6017" actId="478"/>
          <ac:spMkLst>
            <pc:docMk/>
            <pc:sldMk cId="1177826926" sldId="397"/>
            <ac:spMk id="4" creationId="{CCDD20DD-16E7-2063-65AA-D2BCDCD8B298}"/>
          </ac:spMkLst>
        </pc:spChg>
      </pc:sldChg>
      <pc:sldChg chg="delSp modSp new mod">
        <pc:chgData name="Amelie Decock" userId="a234c42451e8e0cb" providerId="LiveId" clId="{869A885E-C1A2-4FF9-A146-93FEECFCA3A0}" dt="2023-11-29T20:04:34.230" v="10335" actId="20577"/>
        <pc:sldMkLst>
          <pc:docMk/>
          <pc:sldMk cId="1396838059" sldId="398"/>
        </pc:sldMkLst>
        <pc:spChg chg="mod">
          <ac:chgData name="Amelie Decock" userId="a234c42451e8e0cb" providerId="LiveId" clId="{869A885E-C1A2-4FF9-A146-93FEECFCA3A0}" dt="2023-11-27T19:55:58.999" v="6048"/>
          <ac:spMkLst>
            <pc:docMk/>
            <pc:sldMk cId="1396838059" sldId="398"/>
            <ac:spMk id="2" creationId="{96AE106C-50FF-CEC7-C410-1C097AB29C07}"/>
          </ac:spMkLst>
        </pc:spChg>
        <pc:spChg chg="mod">
          <ac:chgData name="Amelie Decock" userId="a234c42451e8e0cb" providerId="LiveId" clId="{869A885E-C1A2-4FF9-A146-93FEECFCA3A0}" dt="2023-11-29T20:04:34.230" v="10335" actId="20577"/>
          <ac:spMkLst>
            <pc:docMk/>
            <pc:sldMk cId="1396838059" sldId="398"/>
            <ac:spMk id="3" creationId="{6FCBABE9-A7EE-5854-97B5-74D439D36528}"/>
          </ac:spMkLst>
        </pc:spChg>
        <pc:spChg chg="del">
          <ac:chgData name="Amelie Decock" userId="a234c42451e8e0cb" providerId="LiveId" clId="{869A885E-C1A2-4FF9-A146-93FEECFCA3A0}" dt="2023-11-27T19:59:09.025" v="6066" actId="478"/>
          <ac:spMkLst>
            <pc:docMk/>
            <pc:sldMk cId="1396838059" sldId="398"/>
            <ac:spMk id="4" creationId="{1B458C7C-406B-B87C-115D-41D334C7A1D4}"/>
          </ac:spMkLst>
        </pc:spChg>
      </pc:sldChg>
      <pc:sldChg chg="addSp delSp modSp new mod">
        <pc:chgData name="Amelie Decock" userId="a234c42451e8e0cb" providerId="LiveId" clId="{869A885E-C1A2-4FF9-A146-93FEECFCA3A0}" dt="2023-11-29T18:26:48.246" v="9800" actId="20577"/>
        <pc:sldMkLst>
          <pc:docMk/>
          <pc:sldMk cId="231086363" sldId="399"/>
        </pc:sldMkLst>
        <pc:spChg chg="mod">
          <ac:chgData name="Amelie Decock" userId="a234c42451e8e0cb" providerId="LiveId" clId="{869A885E-C1A2-4FF9-A146-93FEECFCA3A0}" dt="2023-11-27T19:41:07.668" v="5833"/>
          <ac:spMkLst>
            <pc:docMk/>
            <pc:sldMk cId="231086363" sldId="399"/>
            <ac:spMk id="2" creationId="{F76D7DAF-3B48-1752-AA2A-887C484508CB}"/>
          </ac:spMkLst>
        </pc:spChg>
        <pc:spChg chg="mod">
          <ac:chgData name="Amelie Decock" userId="a234c42451e8e0cb" providerId="LiveId" clId="{869A885E-C1A2-4FF9-A146-93FEECFCA3A0}" dt="2023-11-29T18:26:48.246" v="9800" actId="20577"/>
          <ac:spMkLst>
            <pc:docMk/>
            <pc:sldMk cId="231086363" sldId="399"/>
            <ac:spMk id="3" creationId="{DB2594C8-9685-47A9-7A88-7AD1E4D28F5C}"/>
          </ac:spMkLst>
        </pc:spChg>
        <pc:spChg chg="del">
          <ac:chgData name="Amelie Decock" userId="a234c42451e8e0cb" providerId="LiveId" clId="{869A885E-C1A2-4FF9-A146-93FEECFCA3A0}" dt="2023-11-27T19:41:24.404" v="5834" actId="478"/>
          <ac:spMkLst>
            <pc:docMk/>
            <pc:sldMk cId="231086363" sldId="399"/>
            <ac:spMk id="4" creationId="{1490EFC8-7385-C04C-71FE-1C0762B7F182}"/>
          </ac:spMkLst>
        </pc:spChg>
        <pc:spChg chg="add del">
          <ac:chgData name="Amelie Decock" userId="a234c42451e8e0cb" providerId="LiveId" clId="{869A885E-C1A2-4FF9-A146-93FEECFCA3A0}" dt="2023-11-27T19:27:03.846" v="5615" actId="22"/>
          <ac:spMkLst>
            <pc:docMk/>
            <pc:sldMk cId="231086363" sldId="399"/>
            <ac:spMk id="6" creationId="{1459719B-26BB-520C-6BE5-03DF7C1E219F}"/>
          </ac:spMkLst>
        </pc:spChg>
      </pc:sldChg>
      <pc:sldChg chg="addSp delSp modSp new mod">
        <pc:chgData name="Amelie Decock" userId="a234c42451e8e0cb" providerId="LiveId" clId="{869A885E-C1A2-4FF9-A146-93FEECFCA3A0}" dt="2023-11-27T20:10:56.312" v="6226" actId="20577"/>
        <pc:sldMkLst>
          <pc:docMk/>
          <pc:sldMk cId="454952584" sldId="400"/>
        </pc:sldMkLst>
        <pc:spChg chg="mod">
          <ac:chgData name="Amelie Decock" userId="a234c42451e8e0cb" providerId="LiveId" clId="{869A885E-C1A2-4FF9-A146-93FEECFCA3A0}" dt="2023-11-27T20:05:46.998" v="6149" actId="20577"/>
          <ac:spMkLst>
            <pc:docMk/>
            <pc:sldMk cId="454952584" sldId="400"/>
            <ac:spMk id="2" creationId="{A5372C44-3FD2-8DD1-4C86-5784A6E9D6C2}"/>
          </ac:spMkLst>
        </pc:spChg>
        <pc:spChg chg="del">
          <ac:chgData name="Amelie Decock" userId="a234c42451e8e0cb" providerId="LiveId" clId="{869A885E-C1A2-4FF9-A146-93FEECFCA3A0}" dt="2023-11-27T20:04:54.069" v="6069"/>
          <ac:spMkLst>
            <pc:docMk/>
            <pc:sldMk cId="454952584" sldId="400"/>
            <ac:spMk id="3" creationId="{61674950-297D-6672-2547-A2B202F737AC}"/>
          </ac:spMkLst>
        </pc:spChg>
        <pc:spChg chg="mod">
          <ac:chgData name="Amelie Decock" userId="a234c42451e8e0cb" providerId="LiveId" clId="{869A885E-C1A2-4FF9-A146-93FEECFCA3A0}" dt="2023-11-27T20:10:56.312" v="6226" actId="20577"/>
          <ac:spMkLst>
            <pc:docMk/>
            <pc:sldMk cId="454952584" sldId="400"/>
            <ac:spMk id="4" creationId="{AE1C1EBA-F458-555A-E3F3-A1A189DE86CB}"/>
          </ac:spMkLst>
        </pc:spChg>
        <pc:spChg chg="add mod">
          <ac:chgData name="Amelie Decock" userId="a234c42451e8e0cb" providerId="LiveId" clId="{869A885E-C1A2-4FF9-A146-93FEECFCA3A0}" dt="2023-11-27T20:08:46.556" v="6191" actId="1076"/>
          <ac:spMkLst>
            <pc:docMk/>
            <pc:sldMk cId="454952584" sldId="400"/>
            <ac:spMk id="10" creationId="{7FE8C228-6DC3-8161-4AA7-1484D6700438}"/>
          </ac:spMkLst>
        </pc:spChg>
        <pc:spChg chg="add mod">
          <ac:chgData name="Amelie Decock" userId="a234c42451e8e0cb" providerId="LiveId" clId="{869A885E-C1A2-4FF9-A146-93FEECFCA3A0}" dt="2023-11-27T20:09:42.138" v="6203" actId="14100"/>
          <ac:spMkLst>
            <pc:docMk/>
            <pc:sldMk cId="454952584" sldId="400"/>
            <ac:spMk id="15" creationId="{87164A73-AD18-40F4-CCB3-C9791AB0AFEC}"/>
          </ac:spMkLst>
        </pc:spChg>
        <pc:spChg chg="add mod">
          <ac:chgData name="Amelie Decock" userId="a234c42451e8e0cb" providerId="LiveId" clId="{869A885E-C1A2-4FF9-A146-93FEECFCA3A0}" dt="2023-11-27T20:10:18.281" v="6215" actId="1076"/>
          <ac:spMkLst>
            <pc:docMk/>
            <pc:sldMk cId="454952584" sldId="400"/>
            <ac:spMk id="16" creationId="{3791A091-84E5-D354-9735-48CBE054B608}"/>
          </ac:spMkLst>
        </pc:spChg>
        <pc:picChg chg="add mod">
          <ac:chgData name="Amelie Decock" userId="a234c42451e8e0cb" providerId="LiveId" clId="{869A885E-C1A2-4FF9-A146-93FEECFCA3A0}" dt="2023-11-27T20:08:30.827" v="6188" actId="1076"/>
          <ac:picMkLst>
            <pc:docMk/>
            <pc:sldMk cId="454952584" sldId="400"/>
            <ac:picMk id="1026" creationId="{2C6EC60A-FA55-ACEC-3B91-8244595CEF1B}"/>
          </ac:picMkLst>
        </pc:picChg>
        <pc:cxnChg chg="add mod">
          <ac:chgData name="Amelie Decock" userId="a234c42451e8e0cb" providerId="LiveId" clId="{869A885E-C1A2-4FF9-A146-93FEECFCA3A0}" dt="2023-11-27T20:08:50.692" v="6193" actId="14100"/>
          <ac:cxnSpMkLst>
            <pc:docMk/>
            <pc:sldMk cId="454952584" sldId="400"/>
            <ac:cxnSpMk id="5" creationId="{F9EA2062-C66B-58B5-06E8-5723223AFF13}"/>
          </ac:cxnSpMkLst>
        </pc:cxnChg>
        <pc:cxnChg chg="add mod">
          <ac:chgData name="Amelie Decock" userId="a234c42451e8e0cb" providerId="LiveId" clId="{869A885E-C1A2-4FF9-A146-93FEECFCA3A0}" dt="2023-11-27T20:08:54.704" v="6194" actId="1076"/>
          <ac:cxnSpMkLst>
            <pc:docMk/>
            <pc:sldMk cId="454952584" sldId="400"/>
            <ac:cxnSpMk id="6" creationId="{05F66287-712B-723E-6644-0B39FAC56D79}"/>
          </ac:cxnSpMkLst>
        </pc:cxnChg>
        <pc:cxnChg chg="add mod">
          <ac:chgData name="Amelie Decock" userId="a234c42451e8e0cb" providerId="LiveId" clId="{869A885E-C1A2-4FF9-A146-93FEECFCA3A0}" dt="2023-11-27T20:09:31.317" v="6198" actId="14100"/>
          <ac:cxnSpMkLst>
            <pc:docMk/>
            <pc:sldMk cId="454952584" sldId="400"/>
            <ac:cxnSpMk id="12" creationId="{EE51677C-DFC0-D3E4-B3D5-C0ED0B1AE0C6}"/>
          </ac:cxnSpMkLst>
        </pc:cxnChg>
      </pc:sldChg>
      <pc:sldChg chg="addSp delSp modSp new mod">
        <pc:chgData name="Amelie Decock" userId="a234c42451e8e0cb" providerId="LiveId" clId="{869A885E-C1A2-4FF9-A146-93FEECFCA3A0}" dt="2023-11-27T20:19:15.514" v="6346" actId="20577"/>
        <pc:sldMkLst>
          <pc:docMk/>
          <pc:sldMk cId="2120139641" sldId="401"/>
        </pc:sldMkLst>
        <pc:spChg chg="mod">
          <ac:chgData name="Amelie Decock" userId="a234c42451e8e0cb" providerId="LiveId" clId="{869A885E-C1A2-4FF9-A146-93FEECFCA3A0}" dt="2023-11-27T20:19:00.988" v="6312" actId="20577"/>
          <ac:spMkLst>
            <pc:docMk/>
            <pc:sldMk cId="2120139641" sldId="401"/>
            <ac:spMk id="2" creationId="{DFD5C401-0A1D-BB1D-4293-24AAB16E34C8}"/>
          </ac:spMkLst>
        </pc:spChg>
        <pc:spChg chg="del">
          <ac:chgData name="Amelie Decock" userId="a234c42451e8e0cb" providerId="LiveId" clId="{869A885E-C1A2-4FF9-A146-93FEECFCA3A0}" dt="2023-11-27T20:18:38.019" v="6275" actId="22"/>
          <ac:spMkLst>
            <pc:docMk/>
            <pc:sldMk cId="2120139641" sldId="401"/>
            <ac:spMk id="3" creationId="{BE8ADC3A-2FCB-4900-B184-8FD3901FEB05}"/>
          </ac:spMkLst>
        </pc:spChg>
        <pc:spChg chg="mod">
          <ac:chgData name="Amelie Decock" userId="a234c42451e8e0cb" providerId="LiveId" clId="{869A885E-C1A2-4FF9-A146-93FEECFCA3A0}" dt="2023-11-27T20:19:15.514" v="6346" actId="20577"/>
          <ac:spMkLst>
            <pc:docMk/>
            <pc:sldMk cId="2120139641" sldId="401"/>
            <ac:spMk id="4" creationId="{B5F22861-F6E0-1F89-9CF6-76106C5A7D06}"/>
          </ac:spMkLst>
        </pc:spChg>
        <pc:picChg chg="add mod ord">
          <ac:chgData name="Amelie Decock" userId="a234c42451e8e0cb" providerId="LiveId" clId="{869A885E-C1A2-4FF9-A146-93FEECFCA3A0}" dt="2023-11-27T20:18:38.019" v="6275" actId="22"/>
          <ac:picMkLst>
            <pc:docMk/>
            <pc:sldMk cId="2120139641" sldId="401"/>
            <ac:picMk id="6" creationId="{8B4188D6-33B4-8316-7FCC-3B48C154DBB3}"/>
          </ac:picMkLst>
        </pc:picChg>
      </pc:sldChg>
      <pc:sldChg chg="delSp modSp new mod">
        <pc:chgData name="Amelie Decock" userId="a234c42451e8e0cb" providerId="LiveId" clId="{869A885E-C1A2-4FF9-A146-93FEECFCA3A0}" dt="2023-11-29T18:34:05.402" v="9913" actId="20577"/>
        <pc:sldMkLst>
          <pc:docMk/>
          <pc:sldMk cId="3411173732" sldId="402"/>
        </pc:sldMkLst>
        <pc:spChg chg="mod">
          <ac:chgData name="Amelie Decock" userId="a234c42451e8e0cb" providerId="LiveId" clId="{869A885E-C1A2-4FF9-A146-93FEECFCA3A0}" dt="2023-11-29T18:31:48.335" v="9907" actId="20577"/>
          <ac:spMkLst>
            <pc:docMk/>
            <pc:sldMk cId="3411173732" sldId="402"/>
            <ac:spMk id="2" creationId="{0A6578BD-EBC6-323F-AD1B-9A287CEE8152}"/>
          </ac:spMkLst>
        </pc:spChg>
        <pc:spChg chg="mod">
          <ac:chgData name="Amelie Decock" userId="a234c42451e8e0cb" providerId="LiveId" clId="{869A885E-C1A2-4FF9-A146-93FEECFCA3A0}" dt="2023-11-29T18:34:05.402" v="9913" actId="20577"/>
          <ac:spMkLst>
            <pc:docMk/>
            <pc:sldMk cId="3411173732" sldId="402"/>
            <ac:spMk id="3" creationId="{D4656F86-0E29-8E4A-CD7C-30DC99C0F33A}"/>
          </ac:spMkLst>
        </pc:spChg>
        <pc:spChg chg="del">
          <ac:chgData name="Amelie Decock" userId="a234c42451e8e0cb" providerId="LiveId" clId="{869A885E-C1A2-4FF9-A146-93FEECFCA3A0}" dt="2023-11-27T20:39:40.225" v="7305" actId="478"/>
          <ac:spMkLst>
            <pc:docMk/>
            <pc:sldMk cId="3411173732" sldId="402"/>
            <ac:spMk id="4" creationId="{DAB58ADB-4E7D-41E7-2360-4F1CFB2CB028}"/>
          </ac:spMkLst>
        </pc:spChg>
      </pc:sldChg>
      <pc:sldChg chg="modSp new mod">
        <pc:chgData name="Amelie Decock" userId="a234c42451e8e0cb" providerId="LiveId" clId="{869A885E-C1A2-4FF9-A146-93FEECFCA3A0}" dt="2023-11-29T20:12:53.898" v="10922" actId="115"/>
        <pc:sldMkLst>
          <pc:docMk/>
          <pc:sldMk cId="3845052791" sldId="403"/>
        </pc:sldMkLst>
        <pc:spChg chg="mod">
          <ac:chgData name="Amelie Decock" userId="a234c42451e8e0cb" providerId="LiveId" clId="{869A885E-C1A2-4FF9-A146-93FEECFCA3A0}" dt="2023-11-28T20:23:48.205" v="8007" actId="20577"/>
          <ac:spMkLst>
            <pc:docMk/>
            <pc:sldMk cId="3845052791" sldId="403"/>
            <ac:spMk id="2" creationId="{49CA852B-1B33-2CED-0606-D0B277BF6167}"/>
          </ac:spMkLst>
        </pc:spChg>
        <pc:spChg chg="mod">
          <ac:chgData name="Amelie Decock" userId="a234c42451e8e0cb" providerId="LiveId" clId="{869A885E-C1A2-4FF9-A146-93FEECFCA3A0}" dt="2023-11-29T20:12:53.898" v="10922" actId="115"/>
          <ac:spMkLst>
            <pc:docMk/>
            <pc:sldMk cId="3845052791" sldId="403"/>
            <ac:spMk id="3" creationId="{A38E0E89-1994-BD3E-4D77-1847B84CE306}"/>
          </ac:spMkLst>
        </pc:spChg>
      </pc:sldChg>
      <pc:sldChg chg="addSp modSp new mod">
        <pc:chgData name="Amelie Decock" userId="a234c42451e8e0cb" providerId="LiveId" clId="{869A885E-C1A2-4FF9-A146-93FEECFCA3A0}" dt="2023-11-28T21:06:05.960" v="9675"/>
        <pc:sldMkLst>
          <pc:docMk/>
          <pc:sldMk cId="3862656144" sldId="404"/>
        </pc:sldMkLst>
        <pc:spChg chg="mod">
          <ac:chgData name="Amelie Decock" userId="a234c42451e8e0cb" providerId="LiveId" clId="{869A885E-C1A2-4FF9-A146-93FEECFCA3A0}" dt="2023-11-28T20:49:46.675" v="9160" actId="20577"/>
          <ac:spMkLst>
            <pc:docMk/>
            <pc:sldMk cId="3862656144" sldId="404"/>
            <ac:spMk id="2" creationId="{B053916A-6178-BC7B-468E-4F61D63921F9}"/>
          </ac:spMkLst>
        </pc:spChg>
        <pc:spChg chg="mod">
          <ac:chgData name="Amelie Decock" userId="a234c42451e8e0cb" providerId="LiveId" clId="{869A885E-C1A2-4FF9-A146-93FEECFCA3A0}" dt="2023-11-28T20:55:23.630" v="9541" actId="20577"/>
          <ac:spMkLst>
            <pc:docMk/>
            <pc:sldMk cId="3862656144" sldId="404"/>
            <ac:spMk id="3" creationId="{8531F922-1EFC-7813-A5FD-9E1441DFD00E}"/>
          </ac:spMkLst>
        </pc:spChg>
        <pc:spChg chg="mod">
          <ac:chgData name="Amelie Decock" userId="a234c42451e8e0cb" providerId="LiveId" clId="{869A885E-C1A2-4FF9-A146-93FEECFCA3A0}" dt="2023-11-28T21:06:05.960" v="9675"/>
          <ac:spMkLst>
            <pc:docMk/>
            <pc:sldMk cId="3862656144" sldId="404"/>
            <ac:spMk id="4" creationId="{AC12C4A2-EB58-6E9C-FB2E-D349E184EFEC}"/>
          </ac:spMkLst>
        </pc:spChg>
        <pc:picChg chg="add mod">
          <ac:chgData name="Amelie Decock" userId="a234c42451e8e0cb" providerId="LiveId" clId="{869A885E-C1A2-4FF9-A146-93FEECFCA3A0}" dt="2023-11-28T20:54:08.651" v="9469" actId="1076"/>
          <ac:picMkLst>
            <pc:docMk/>
            <pc:sldMk cId="3862656144" sldId="404"/>
            <ac:picMk id="6" creationId="{BFABCF91-564C-A822-BFF5-D14A7D124FFD}"/>
          </ac:picMkLst>
        </pc:picChg>
      </pc:sldChg>
      <pc:sldChg chg="addSp delSp modSp new del mod">
        <pc:chgData name="Amelie Decock" userId="a234c42451e8e0cb" providerId="LiveId" clId="{869A885E-C1A2-4FF9-A146-93FEECFCA3A0}" dt="2023-11-28T21:01:21.506" v="9603" actId="47"/>
        <pc:sldMkLst>
          <pc:docMk/>
          <pc:sldMk cId="1585815290" sldId="405"/>
        </pc:sldMkLst>
        <pc:spChg chg="mod">
          <ac:chgData name="Amelie Decock" userId="a234c42451e8e0cb" providerId="LiveId" clId="{869A885E-C1A2-4FF9-A146-93FEECFCA3A0}" dt="2023-11-28T21:00:01.904" v="9544"/>
          <ac:spMkLst>
            <pc:docMk/>
            <pc:sldMk cId="1585815290" sldId="405"/>
            <ac:spMk id="2" creationId="{4C557D63-0C78-F277-E89A-7342DBA21C3A}"/>
          </ac:spMkLst>
        </pc:spChg>
        <pc:spChg chg="del">
          <ac:chgData name="Amelie Decock" userId="a234c42451e8e0cb" providerId="LiveId" clId="{869A885E-C1A2-4FF9-A146-93FEECFCA3A0}" dt="2023-11-28T20:59:48.746" v="9543" actId="22"/>
          <ac:spMkLst>
            <pc:docMk/>
            <pc:sldMk cId="1585815290" sldId="405"/>
            <ac:spMk id="3" creationId="{D726D1AD-44D2-1C13-A567-75C20DECB7CA}"/>
          </ac:spMkLst>
        </pc:spChg>
        <pc:spChg chg="add mod">
          <ac:chgData name="Amelie Decock" userId="a234c42451e8e0cb" providerId="LiveId" clId="{869A885E-C1A2-4FF9-A146-93FEECFCA3A0}" dt="2023-11-28T21:01:10.281" v="9600" actId="21"/>
          <ac:spMkLst>
            <pc:docMk/>
            <pc:sldMk cId="1585815290" sldId="405"/>
            <ac:spMk id="8" creationId="{259586AD-69F0-18CA-14D8-1151EABDB84E}"/>
          </ac:spMkLst>
        </pc:spChg>
        <pc:picChg chg="add del mod ord">
          <ac:chgData name="Amelie Decock" userId="a234c42451e8e0cb" providerId="LiveId" clId="{869A885E-C1A2-4FF9-A146-93FEECFCA3A0}" dt="2023-11-28T21:01:10.281" v="9600" actId="21"/>
          <ac:picMkLst>
            <pc:docMk/>
            <pc:sldMk cId="1585815290" sldId="405"/>
            <ac:picMk id="6" creationId="{A9BCF032-B0D0-9112-A4E7-9AE4BF70AB0F}"/>
          </ac:picMkLst>
        </pc:picChg>
      </pc:sldChg>
      <pc:sldChg chg="addSp modSp new mod">
        <pc:chgData name="Amelie Decock" userId="a234c42451e8e0cb" providerId="LiveId" clId="{869A885E-C1A2-4FF9-A146-93FEECFCA3A0}" dt="2023-11-28T21:05:59.560" v="9674"/>
        <pc:sldMkLst>
          <pc:docMk/>
          <pc:sldMk cId="2837715647" sldId="406"/>
        </pc:sldMkLst>
        <pc:spChg chg="mod">
          <ac:chgData name="Amelie Decock" userId="a234c42451e8e0cb" providerId="LiveId" clId="{869A885E-C1A2-4FF9-A146-93FEECFCA3A0}" dt="2023-11-28T21:00:32.124" v="9546"/>
          <ac:spMkLst>
            <pc:docMk/>
            <pc:sldMk cId="2837715647" sldId="406"/>
            <ac:spMk id="2" creationId="{52FBBC81-27C2-ABE6-3222-F3121073C1E3}"/>
          </ac:spMkLst>
        </pc:spChg>
        <pc:spChg chg="mod">
          <ac:chgData name="Amelie Decock" userId="a234c42451e8e0cb" providerId="LiveId" clId="{869A885E-C1A2-4FF9-A146-93FEECFCA3A0}" dt="2023-11-28T21:05:30.063" v="9673" actId="20577"/>
          <ac:spMkLst>
            <pc:docMk/>
            <pc:sldMk cId="2837715647" sldId="406"/>
            <ac:spMk id="3" creationId="{B04CE97A-EACE-CEEB-16F8-9B3A3694C02A}"/>
          </ac:spMkLst>
        </pc:spChg>
        <pc:spChg chg="mod">
          <ac:chgData name="Amelie Decock" userId="a234c42451e8e0cb" providerId="LiveId" clId="{869A885E-C1A2-4FF9-A146-93FEECFCA3A0}" dt="2023-11-28T21:05:59.560" v="9674"/>
          <ac:spMkLst>
            <pc:docMk/>
            <pc:sldMk cId="2837715647" sldId="406"/>
            <ac:spMk id="4" creationId="{8D61650D-B630-785E-7858-B023EDAF842E}"/>
          </ac:spMkLst>
        </pc:spChg>
        <pc:picChg chg="add mod">
          <ac:chgData name="Amelie Decock" userId="a234c42451e8e0cb" providerId="LiveId" clId="{869A885E-C1A2-4FF9-A146-93FEECFCA3A0}" dt="2023-11-28T21:04:19.773" v="9622" actId="1076"/>
          <ac:picMkLst>
            <pc:docMk/>
            <pc:sldMk cId="2837715647" sldId="406"/>
            <ac:picMk id="5" creationId="{F2E9B5A4-0F9B-0460-AD4D-90E4B2130309}"/>
          </ac:picMkLst>
        </pc:picChg>
        <pc:picChg chg="add mod">
          <ac:chgData name="Amelie Decock" userId="a234c42451e8e0cb" providerId="LiveId" clId="{869A885E-C1A2-4FF9-A146-93FEECFCA3A0}" dt="2023-11-28T21:04:17.043" v="9621" actId="1076"/>
          <ac:picMkLst>
            <pc:docMk/>
            <pc:sldMk cId="2837715647" sldId="406"/>
            <ac:picMk id="7" creationId="{1300307F-E851-1F56-0BD3-F5E66E39BAD3}"/>
          </ac:picMkLst>
        </pc:picChg>
      </pc:sldChg>
      <pc:sldChg chg="addSp delSp modSp new mod">
        <pc:chgData name="Amelie Decock" userId="a234c42451e8e0cb" providerId="LiveId" clId="{869A885E-C1A2-4FF9-A146-93FEECFCA3A0}" dt="2023-11-29T20:16:55.648" v="10931" actId="208"/>
        <pc:sldMkLst>
          <pc:docMk/>
          <pc:sldMk cId="1914856037" sldId="407"/>
        </pc:sldMkLst>
        <pc:spChg chg="del">
          <ac:chgData name="Amelie Decock" userId="a234c42451e8e0cb" providerId="LiveId" clId="{869A885E-C1A2-4FF9-A146-93FEECFCA3A0}" dt="2023-11-29T20:16:10.260" v="10924"/>
          <ac:spMkLst>
            <pc:docMk/>
            <pc:sldMk cId="1914856037" sldId="407"/>
            <ac:spMk id="3" creationId="{0D666DBE-B930-BC81-1F37-249935EC2D67}"/>
          </ac:spMkLst>
        </pc:spChg>
        <pc:spChg chg="del">
          <ac:chgData name="Amelie Decock" userId="a234c42451e8e0cb" providerId="LiveId" clId="{869A885E-C1A2-4FF9-A146-93FEECFCA3A0}" dt="2023-11-29T20:16:17.420" v="10925" actId="478"/>
          <ac:spMkLst>
            <pc:docMk/>
            <pc:sldMk cId="1914856037" sldId="407"/>
            <ac:spMk id="4" creationId="{0AEE793E-0A5E-27DB-57AC-69E713945BE2}"/>
          </ac:spMkLst>
        </pc:spChg>
        <pc:spChg chg="add mod">
          <ac:chgData name="Amelie Decock" userId="a234c42451e8e0cb" providerId="LiveId" clId="{869A885E-C1A2-4FF9-A146-93FEECFCA3A0}" dt="2023-11-29T20:16:55.648" v="10931" actId="208"/>
          <ac:spMkLst>
            <pc:docMk/>
            <pc:sldMk cId="1914856037" sldId="407"/>
            <ac:spMk id="6" creationId="{6674776A-2DEA-41D3-22CC-01DB50537231}"/>
          </ac:spMkLst>
        </pc:spChg>
        <pc:picChg chg="add mod">
          <ac:chgData name="Amelie Decock" userId="a234c42451e8e0cb" providerId="LiveId" clId="{869A885E-C1A2-4FF9-A146-93FEECFCA3A0}" dt="2023-11-29T20:16:27.557" v="10928" actId="1076"/>
          <ac:picMkLst>
            <pc:docMk/>
            <pc:sldMk cId="1914856037" sldId="407"/>
            <ac:picMk id="5" creationId="{D8CA3595-516B-E99E-F4D7-206E5F3FF5E0}"/>
          </ac:picMkLst>
        </pc:picChg>
      </pc:sldChg>
      <pc:sldChg chg="modSp new del mod">
        <pc:chgData name="Amelie Decock" userId="a234c42451e8e0cb" providerId="LiveId" clId="{869A885E-C1A2-4FF9-A146-93FEECFCA3A0}" dt="2023-11-29T18:26:34.267" v="9793" actId="47"/>
        <pc:sldMkLst>
          <pc:docMk/>
          <pc:sldMk cId="2990541972" sldId="407"/>
        </pc:sldMkLst>
        <pc:spChg chg="mod">
          <ac:chgData name="Amelie Decock" userId="a234c42451e8e0cb" providerId="LiveId" clId="{869A885E-C1A2-4FF9-A146-93FEECFCA3A0}" dt="2023-11-29T18:20:45" v="9678" actId="27636"/>
          <ac:spMkLst>
            <pc:docMk/>
            <pc:sldMk cId="2990541972" sldId="407"/>
            <ac:spMk id="3" creationId="{CECAE21C-BA2E-40D1-A936-5F1A37D6C9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83BE-C720-42D2-AECF-2485CE653ECF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B51B-2179-468C-8F65-4D17EBD154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101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Tgv betere </a:t>
            </a:r>
            <a:r>
              <a:rPr lang="nl-BE" dirty="0" err="1"/>
              <a:t>eradicatie</a:t>
            </a:r>
            <a:r>
              <a:rPr lang="nl-BE" dirty="0"/>
              <a:t> en verbetering </a:t>
            </a:r>
            <a:r>
              <a:rPr lang="nl-BE" dirty="0" err="1"/>
              <a:t>hygiene</a:t>
            </a:r>
            <a:r>
              <a:rPr lang="nl-BE" dirty="0"/>
              <a:t> en socio-economische status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5B51B-2179-468C-8F65-4D17EBD1545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393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620" y="2260756"/>
            <a:ext cx="8314518" cy="117806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620" y="3602038"/>
            <a:ext cx="8314518" cy="7119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89" y="5494141"/>
            <a:ext cx="252374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368" y="4880913"/>
            <a:ext cx="7191784" cy="4680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6368" y="549275"/>
            <a:ext cx="7199262" cy="42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6368" y="5443200"/>
            <a:ext cx="7191784" cy="86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295-CF56-4B23-BECA-A49D849BBD78}" type="datetime1">
              <a:rPr lang="nl-BE" smtClean="0"/>
              <a:t>7/12/2023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E1D-0628-4FC6-A537-5C95C9832172}" type="datetime1">
              <a:rPr lang="nl-BE" smtClean="0"/>
              <a:t>7/12/2023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genumer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57188" indent="-357188">
              <a:buFont typeface="+mj-lt"/>
              <a:buAutoNum type="arabicPeriod"/>
              <a:defRPr/>
            </a:lvl2pPr>
            <a:lvl3pPr marL="719138" indent="-361950">
              <a:buFont typeface="+mj-lt"/>
              <a:buAutoNum type="alphaLcPeriod"/>
              <a:defRPr/>
            </a:lvl3pPr>
            <a:lvl4pPr marL="1076325" indent="-357188">
              <a:buFont typeface="+mj-lt"/>
              <a:buAutoNum type="romanLcPeriod"/>
              <a:defRPr/>
            </a:lvl4pPr>
            <a:lvl5pPr marL="1433513" indent="-357188">
              <a:buClr>
                <a:schemeClr val="accent4"/>
              </a:buClr>
              <a:buFont typeface="+mj-lt"/>
              <a:buAutoNum type="romanL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E7C6-6065-4ED6-A3E3-5C630E08B669}" type="datetime1">
              <a:rPr lang="nl-BE" smtClean="0"/>
              <a:t>7/12/2023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7"/>
            <a:ext cx="7850188" cy="68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26620" y="2260756"/>
            <a:ext cx="8314518" cy="117806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26620" y="3602038"/>
            <a:ext cx="8314518" cy="7119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8992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" y="1772725"/>
            <a:ext cx="5119152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9330" y="1772725"/>
            <a:ext cx="5111808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9C37-C75B-46A3-8366-DEF453250D73}" type="datetime1">
              <a:rPr lang="nl-BE" smtClean="0"/>
              <a:t>7/12/2023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6308992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8"/>
          <p:cNvSpPr/>
          <p:nvPr userDrawn="1"/>
        </p:nvSpPr>
        <p:spPr>
          <a:xfrm>
            <a:off x="0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00800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750463"/>
            <a:ext cx="5115600" cy="730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505075"/>
            <a:ext cx="5115600" cy="36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538" y="1750463"/>
            <a:ext cx="5115600" cy="7546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538" y="2505075"/>
            <a:ext cx="5115600" cy="36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E0B7-1941-46BD-A87E-13C48B34E619}" type="datetime1">
              <a:rPr lang="nl-BE" smtClean="0"/>
              <a:t>7/12/2023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CF70-6B93-49C9-B063-B96C3260812A}" type="datetime1">
              <a:rPr lang="nl-BE" smtClean="0"/>
              <a:t>7/12/2023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D17-CDBD-4388-AFAE-5AE860C74BEA}" type="datetime1">
              <a:rPr lang="nl-BE" smtClean="0"/>
              <a:t>7/12/2023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6800" y="0"/>
            <a:ext cx="7225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49274"/>
            <a:ext cx="4221163" cy="10080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49275"/>
            <a:ext cx="6457950" cy="5759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863" y="1628725"/>
            <a:ext cx="4221162" cy="46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5CF7-529E-450A-9827-0F6DF9AFCF3B}" type="datetime1">
              <a:rPr lang="nl-BE" smtClean="0"/>
              <a:t>7/12/2023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0275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664725"/>
            <a:ext cx="11090274" cy="46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4726" y="6356350"/>
            <a:ext cx="104342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DD5EF2-EF93-4D2D-ABA9-EAC643532D8F}" type="datetime1">
              <a:rPr lang="nl-BE" smtClean="0"/>
              <a:t>7/12/2023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2" y="6356350"/>
            <a:ext cx="809386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voettekst aan te passen bij 'Invoegen' 'Koptekst en voettekst'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5086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216164A-3741-4083-97B8-560EB97A979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5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620" y="2839969"/>
            <a:ext cx="8314518" cy="1178062"/>
          </a:xfrm>
        </p:spPr>
        <p:txBody>
          <a:bodyPr>
            <a:normAutofit fontScale="90000"/>
          </a:bodyPr>
          <a:lstStyle/>
          <a:p>
            <a:pPr algn="ctr"/>
            <a:r>
              <a:rPr lang="nl-NL" b="0" i="1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Helicobacter</a:t>
            </a:r>
            <a:r>
              <a:rPr lang="nl-NL" b="0" i="1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pylori</a:t>
            </a:r>
            <a:r>
              <a:rPr lang="nl-NL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behandeling</a:t>
            </a:r>
            <a:br>
              <a:rPr lang="nl-NL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nl-NL" sz="27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Belgische consensus 2023</a:t>
            </a:r>
            <a:br>
              <a:rPr lang="nl-NL" sz="27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nl-NL" sz="27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Maastricht VI consensus 2022</a:t>
            </a:r>
            <a:br>
              <a:rPr lang="nl-NL" sz="27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nl-NL" sz="27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Regionaal resistentiepatroon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620" y="4354513"/>
            <a:ext cx="8314518" cy="711910"/>
          </a:xfrm>
        </p:spPr>
        <p:txBody>
          <a:bodyPr/>
          <a:lstStyle/>
          <a:p>
            <a:pPr algn="ctr"/>
            <a:r>
              <a:rPr lang="nl-NL" sz="1800" b="0" i="0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dr</a:t>
            </a:r>
            <a:r>
              <a:rPr lang="nl-NL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Frederik de Clerck</a:t>
            </a:r>
          </a:p>
          <a:p>
            <a:pPr algn="ctr"/>
            <a:r>
              <a:rPr lang="nl-NL" sz="1800" dirty="0">
                <a:solidFill>
                  <a:srgbClr val="1F497D"/>
                </a:solidFill>
                <a:latin typeface="Calibri" panose="020F0502020204030204" pitchFamily="34" charset="0"/>
              </a:rPr>
              <a:t>Gastro-enteroloog</a:t>
            </a:r>
            <a:endParaRPr lang="nl-NL" sz="1800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endParaRPr lang="nl-NL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76CE7B-35AE-0F1B-ADAC-601096AC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06" y="199070"/>
            <a:ext cx="4175053" cy="16106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9F7008-4FE8-4A52-840C-CBFC456651E7}"/>
              </a:ext>
            </a:extLst>
          </p:cNvPr>
          <p:cNvSpPr txBox="1"/>
          <p:nvPr/>
        </p:nvSpPr>
        <p:spPr>
          <a:xfrm>
            <a:off x="5626359" y="6428792"/>
            <a:ext cx="656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bg1">
                    <a:lumMod val="75000"/>
                  </a:schemeClr>
                </a:solidFill>
              </a:rPr>
              <a:t>De artsen van AZ Sint-Lucas hebben deze presentatie met zorg opgemaakt. De inhoud ervan is algemeen en indicatief. </a:t>
            </a:r>
          </a:p>
          <a:p>
            <a:r>
              <a:rPr lang="nl-BE" sz="900" dirty="0">
                <a:solidFill>
                  <a:schemeClr val="bg1">
                    <a:lumMod val="75000"/>
                  </a:schemeClr>
                </a:solidFill>
              </a:rPr>
              <a:t>AZ Sint-Lucas en de artsen zijn niet aansprakelijk voor eventuele vergissingen, tekortkomingen of onvolledigheid van deze presentatie.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92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BABC4-CCDF-C247-0069-40D8B83D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C13 ureum ademtest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15E1867-071F-6290-88FD-99AB5CB64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8" t="12547"/>
          <a:stretch/>
        </p:blipFill>
        <p:spPr>
          <a:xfrm>
            <a:off x="478941" y="2085975"/>
            <a:ext cx="5456480" cy="4060825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EA701D-86DE-CF11-4AF0-A815C7AA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https://www.gezondbelgie.be/nl/medische-praktijkvariaties/spijsverteringsstelsel/globale-functies/ureum-ademtest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BB8062C-662A-9E30-012A-C14E122C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6" t="6894" r="6919"/>
          <a:stretch/>
        </p:blipFill>
        <p:spPr>
          <a:xfrm>
            <a:off x="6095999" y="1833540"/>
            <a:ext cx="5456480" cy="43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B988A-194F-66C9-B7AF-0B9EC5B1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testen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46D87-89BC-3CD4-C140-49CC0922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Stop PPI minstens 2 weken vooraf (zo mogelijk)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PPI verminderen de bacteriële load van HP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Kans op vals negatieve test (10-40%)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Geen antibiotica 4-6 weken vooraf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Kans op vals negatieve test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93E11D-3367-B55B-7E52-A599A59A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Shirin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D et al. Real-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world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lang="nl-NL" b="0" i="1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1" dirty="0">
                <a:solidFill>
                  <a:srgbClr val="212121"/>
                </a:solidFill>
                <a:effectLst/>
                <a:latin typeface="BlinkMacSystemFont"/>
              </a:rPr>
              <a:t> pylori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 diagnosis in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patients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referred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esophagoduodenoscopy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: The gap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between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guidelines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practice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. United European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J. 2016 Dec;4(6):762-769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18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AD4CE-7E56-2380-CB92-7F67ADAD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  <a:br>
              <a:rPr lang="nl-BE" dirty="0"/>
            </a:br>
            <a:r>
              <a:rPr lang="nl-BE" dirty="0"/>
              <a:t>Waarom (high </a:t>
            </a:r>
            <a:r>
              <a:rPr lang="nl-BE" dirty="0" err="1"/>
              <a:t>dose</a:t>
            </a:r>
            <a:r>
              <a:rPr lang="nl-BE" dirty="0"/>
              <a:t>) PPI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54D722-0EE9-0601-272D-3DE0945BE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PPI’s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gemetaboliseerd</a:t>
            </a:r>
            <a:r>
              <a:rPr lang="en-US" dirty="0"/>
              <a:t> in de lever door cytochrome CYP2C19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Polymorfismes</a:t>
            </a:r>
            <a:r>
              <a:rPr lang="en-US" dirty="0"/>
              <a:t> </a:t>
            </a:r>
            <a:r>
              <a:rPr lang="en-US" dirty="0" err="1"/>
              <a:t>beïnvloeden</a:t>
            </a:r>
            <a:r>
              <a:rPr lang="en-US" dirty="0"/>
              <a:t> </a:t>
            </a:r>
            <a:r>
              <a:rPr lang="en-US" dirty="0" err="1"/>
              <a:t>farmacokinetica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farmacodynamica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Rapid, intermediate </a:t>
            </a:r>
            <a:r>
              <a:rPr lang="en-US" dirty="0" err="1"/>
              <a:t>en</a:t>
            </a:r>
            <a:r>
              <a:rPr lang="en-US" dirty="0"/>
              <a:t> poor metabolizers  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Directe</a:t>
            </a:r>
            <a:r>
              <a:rPr lang="en-US" sz="2400" dirty="0"/>
              <a:t> </a:t>
            </a:r>
            <a:r>
              <a:rPr lang="en-US" sz="2400" dirty="0" err="1"/>
              <a:t>correlatie</a:t>
            </a:r>
            <a:r>
              <a:rPr lang="en-US" sz="2400" dirty="0"/>
              <a:t> met “dwell time” van PPI in het plasma 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Direct effect op </a:t>
            </a:r>
            <a:r>
              <a:rPr lang="en-US" sz="2400" dirty="0" err="1"/>
              <a:t>niveau</a:t>
            </a:r>
            <a:r>
              <a:rPr lang="en-US" sz="2400" dirty="0"/>
              <a:t> </a:t>
            </a:r>
            <a:r>
              <a:rPr lang="en-US" sz="2400" dirty="0" err="1"/>
              <a:t>zuur</a:t>
            </a:r>
            <a:r>
              <a:rPr lang="en-US" sz="2400" dirty="0"/>
              <a:t> </a:t>
            </a:r>
            <a:r>
              <a:rPr lang="en-US" sz="2400" dirty="0" err="1"/>
              <a:t>suppressie</a:t>
            </a:r>
            <a:endParaRPr lang="en-US" sz="2400" dirty="0"/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Effect op </a:t>
            </a:r>
            <a:r>
              <a:rPr lang="en-US" sz="2400" dirty="0" err="1"/>
              <a:t>efficacteit</a:t>
            </a:r>
            <a:r>
              <a:rPr lang="en-US" sz="2400" dirty="0"/>
              <a:t> van H. pylori </a:t>
            </a:r>
            <a:r>
              <a:rPr lang="en-US" sz="2400" dirty="0" err="1"/>
              <a:t>eradicatie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Minder van </a:t>
            </a:r>
            <a:r>
              <a:rPr lang="en-US" dirty="0" err="1"/>
              <a:t>belang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verhoging</a:t>
            </a:r>
            <a:r>
              <a:rPr lang="en-US" dirty="0"/>
              <a:t> van </a:t>
            </a:r>
            <a:r>
              <a:rPr lang="en-US" dirty="0" err="1"/>
              <a:t>dosis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eradicatie</a:t>
            </a:r>
            <a:r>
              <a:rPr lang="en-US" dirty="0"/>
              <a:t> met </a:t>
            </a:r>
            <a:r>
              <a:rPr lang="en-US" dirty="0" err="1"/>
              <a:t>Vonoprazan</a:t>
            </a:r>
            <a:r>
              <a:rPr lang="en-US" dirty="0"/>
              <a:t> </a:t>
            </a:r>
            <a:r>
              <a:rPr lang="en-US" sz="2000" dirty="0"/>
              <a:t>(K </a:t>
            </a:r>
            <a:r>
              <a:rPr lang="en-US" sz="2000" dirty="0" err="1"/>
              <a:t>competitieve</a:t>
            </a:r>
            <a:r>
              <a:rPr lang="en-US" sz="2000" dirty="0"/>
              <a:t> </a:t>
            </a:r>
            <a:r>
              <a:rPr lang="en-US" sz="2000" dirty="0" err="1"/>
              <a:t>zuur</a:t>
            </a:r>
            <a:r>
              <a:rPr lang="en-US" sz="2000" dirty="0"/>
              <a:t> </a:t>
            </a:r>
            <a:r>
              <a:rPr lang="en-US" sz="2000" dirty="0" err="1"/>
              <a:t>remmer</a:t>
            </a:r>
            <a:r>
              <a:rPr lang="en-US" sz="2000" dirty="0"/>
              <a:t> – P-CAB)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ED74B4-E04D-D1F4-13AB-80F71B97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56350"/>
            <a:ext cx="8300530" cy="365125"/>
          </a:xfrm>
        </p:spPr>
        <p:txBody>
          <a:bodyPr/>
          <a:lstStyle/>
          <a:p>
            <a:r>
              <a:rPr lang="nl-NL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Scott et al. The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role</a:t>
            </a:r>
            <a:r>
              <a:rPr lang="nl-NL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of acid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inhibition</a:t>
            </a:r>
            <a:r>
              <a:rPr lang="nl-NL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in </a:t>
            </a:r>
            <a:r>
              <a:rPr lang="nl-NL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Helicobacter</a:t>
            </a:r>
            <a:r>
              <a:rPr lang="nl-NL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pylori</a:t>
            </a:r>
            <a:r>
              <a:rPr lang="nl-NL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eradication</a:t>
            </a:r>
            <a:r>
              <a:rPr lang="nl-NL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F1000Res. 2016 Jul 19;5:F1000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Faculty</a:t>
            </a:r>
            <a:r>
              <a:rPr lang="nl-NL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Rev-1747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4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311C0-44CA-EF6E-24F4-BFDDC582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  <a:br>
              <a:rPr lang="nl-BE" dirty="0"/>
            </a:br>
            <a:r>
              <a:rPr lang="nl-BE" dirty="0"/>
              <a:t>Waarom combinatie van verschillende antibiotica en PPI?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85F3F8-7199-7C7E-9150-702FCC50E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Synergistisch effect PPI en antibiotica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Antibiotica zijn stabieler en actiever bij hogere 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Amoxicilline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clarithromycine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enkel</a:t>
            </a:r>
            <a:r>
              <a:rPr lang="en-US" dirty="0"/>
              <a:t> bactericide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actief</a:t>
            </a:r>
            <a:r>
              <a:rPr lang="en-US" dirty="0"/>
              <a:t> </a:t>
            </a:r>
            <a:r>
              <a:rPr lang="en-US" dirty="0" err="1"/>
              <a:t>delende</a:t>
            </a:r>
            <a:r>
              <a:rPr lang="en-US" dirty="0"/>
              <a:t> </a:t>
            </a:r>
            <a:r>
              <a:rPr lang="en-US" dirty="0" err="1"/>
              <a:t>bacteriën</a:t>
            </a:r>
            <a:endParaRPr lang="en-US" dirty="0"/>
          </a:p>
          <a:p>
            <a:pPr marL="1176338" lvl="2" indent="-457200">
              <a:buFont typeface="Wingdings" panose="05000000000000000000" pitchFamily="2" charset="2"/>
              <a:buChar char="à"/>
            </a:pP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delende</a:t>
            </a:r>
            <a:r>
              <a:rPr lang="en-US" dirty="0"/>
              <a:t> </a:t>
            </a:r>
            <a:r>
              <a:rPr lang="en-US" dirty="0" err="1"/>
              <a:t>bacteriën</a:t>
            </a:r>
            <a:r>
              <a:rPr lang="en-US" dirty="0"/>
              <a:t> </a:t>
            </a:r>
            <a:r>
              <a:rPr lang="en-US" dirty="0" err="1"/>
              <a:t>zullen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gedood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recoloniseren</a:t>
            </a:r>
            <a:r>
              <a:rPr lang="en-US" dirty="0"/>
              <a:t> de </a:t>
            </a:r>
            <a:r>
              <a:rPr lang="en-US" dirty="0" err="1"/>
              <a:t>maag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Amoxicilline</a:t>
            </a:r>
            <a:r>
              <a:rPr lang="en-US" dirty="0"/>
              <a:t> is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van </a:t>
            </a:r>
            <a:r>
              <a:rPr lang="en-US" dirty="0" err="1"/>
              <a:t>belang</a:t>
            </a:r>
            <a:r>
              <a:rPr lang="en-US" dirty="0"/>
              <a:t>: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de MIC 50 is van </a:t>
            </a:r>
            <a:r>
              <a:rPr lang="en-US" dirty="0" err="1"/>
              <a:t>belang</a:t>
            </a:r>
            <a:r>
              <a:rPr lang="en-US" dirty="0"/>
              <a:t> (</a:t>
            </a:r>
            <a:r>
              <a:rPr lang="en-US" dirty="0" err="1"/>
              <a:t>niet</a:t>
            </a:r>
            <a:r>
              <a:rPr lang="en-US" dirty="0"/>
              <a:t> de </a:t>
            </a:r>
            <a:r>
              <a:rPr lang="en-US" dirty="0" err="1"/>
              <a:t>concentratie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Combinatie</a:t>
            </a:r>
            <a:r>
              <a:rPr lang="en-US" dirty="0"/>
              <a:t> van </a:t>
            </a:r>
            <a:r>
              <a:rPr lang="en-US" dirty="0" err="1"/>
              <a:t>antibiotica</a:t>
            </a:r>
            <a:r>
              <a:rPr lang="en-US" dirty="0"/>
              <a:t> is </a:t>
            </a:r>
            <a:r>
              <a:rPr lang="en-US" dirty="0" err="1"/>
              <a:t>effectiever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reduceert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falen</a:t>
            </a:r>
            <a:r>
              <a:rPr lang="en-US" dirty="0"/>
              <a:t> door </a:t>
            </a:r>
            <a:r>
              <a:rPr lang="en-US" dirty="0" err="1"/>
              <a:t>resistentie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54E91C-0106-94D8-FE69-601FBA26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56350"/>
            <a:ext cx="8282242" cy="365125"/>
          </a:xfrm>
        </p:spPr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Garcés-Duran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et al.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Belgian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consensus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pylori management 2023. Acta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Belg. 2023 Jan-Mar;86(1):74-91.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65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33F27-32FC-52A3-DD59-0E0E231D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Wat is de optimale behandelingsstrategie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3FA15-8B28-1EDD-443F-10064478B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Vraag: wat is de kans dat HP bij mijn patiënt </a:t>
            </a:r>
            <a:r>
              <a:rPr lang="nl-BE" dirty="0" err="1"/>
              <a:t>clarithromycine</a:t>
            </a:r>
            <a:r>
              <a:rPr lang="nl-BE" dirty="0"/>
              <a:t> resistent is?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D7B82-F8A2-08DC-4341-A37E6781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z="1200" dirty="0"/>
              <a:t>Toronto consensus 2016</a:t>
            </a:r>
          </a:p>
          <a:p>
            <a:endParaRPr lang="nl-B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36E96C-2043-12F6-AA1B-61812528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412" t="28700" r="30308" b="23001"/>
          <a:stretch>
            <a:fillRect/>
          </a:stretch>
        </p:blipFill>
        <p:spPr bwMode="auto">
          <a:xfrm>
            <a:off x="5966076" y="2335231"/>
            <a:ext cx="5357298" cy="38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F5E3A39-3387-D883-F28C-B13124DCAD9D}"/>
              </a:ext>
            </a:extLst>
          </p:cNvPr>
          <p:cNvSpPr txBox="1"/>
          <p:nvPr/>
        </p:nvSpPr>
        <p:spPr>
          <a:xfrm>
            <a:off x="550862" y="2404872"/>
            <a:ext cx="5292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u="sng" dirty="0"/>
              <a:t>Vroegere klassieke therapie: PPI + </a:t>
            </a:r>
            <a:r>
              <a:rPr lang="nl-BE" u="sng" dirty="0" err="1"/>
              <a:t>Clarithro</a:t>
            </a:r>
            <a:r>
              <a:rPr lang="nl-BE" u="sng" dirty="0"/>
              <a:t> + </a:t>
            </a:r>
            <a:r>
              <a:rPr lang="nl-BE" u="sng" dirty="0" err="1"/>
              <a:t>Amoxi</a:t>
            </a:r>
            <a:endParaRPr lang="nl-BE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Resistentie stijgt in grote delen van de wereld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u="sng" dirty="0"/>
              <a:t>Triple </a:t>
            </a:r>
            <a:r>
              <a:rPr lang="nl-BE" b="1" u="sng" dirty="0" err="1"/>
              <a:t>therapy</a:t>
            </a:r>
            <a:r>
              <a:rPr lang="nl-BE" b="1" u="sng" dirty="0"/>
              <a:t> met </a:t>
            </a:r>
            <a:r>
              <a:rPr lang="nl-BE" b="1" u="sng" dirty="0" err="1"/>
              <a:t>Clarithro</a:t>
            </a:r>
            <a:r>
              <a:rPr lang="nl-BE" b="1" u="sng" dirty="0"/>
              <a:t> dient te worden verlaten als </a:t>
            </a:r>
            <a:r>
              <a:rPr lang="nl-BE" b="1" u="sng" dirty="0" err="1"/>
              <a:t>Clarithromycine</a:t>
            </a:r>
            <a:r>
              <a:rPr lang="nl-BE" b="1" u="sng" dirty="0"/>
              <a:t> resistentie &gt;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Effectieve therapie = succesvolle </a:t>
            </a:r>
            <a:r>
              <a:rPr lang="nl-BE" dirty="0" err="1"/>
              <a:t>eradicatie</a:t>
            </a:r>
            <a:r>
              <a:rPr lang="nl-BE" dirty="0"/>
              <a:t> &gt;90%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8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7DC35-1D71-D758-114D-FE49DDAC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 err="1"/>
              <a:t>Clarithromycine</a:t>
            </a:r>
            <a:r>
              <a:rPr lang="nl-BE" dirty="0"/>
              <a:t> resistentie: nationaal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0DA9C-D3B4-0FFC-8F41-10D668AC9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83B33B-3417-9E59-0095-3E813FE9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38062"/>
            <a:ext cx="8337106" cy="365125"/>
          </a:xfrm>
        </p:spPr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Garcés-Duran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et al.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Belgian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consensus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pylori management 2023. Acta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Belg. 2023 Jan-Mar;86(1):74-91. 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61730D-96C2-5D76-BF95-C5BBA385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30" y="1727961"/>
            <a:ext cx="7486537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60325-05D2-E696-8EE7-908DECEC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 err="1"/>
              <a:t>Clarithromycine</a:t>
            </a:r>
            <a:r>
              <a:rPr lang="nl-BE" dirty="0"/>
              <a:t> resistentie: Vlaanderen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8628E6-A385-1A7D-F978-CB0DECD3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z="1200" dirty="0"/>
              <a:t>Gils et al. ECCMID 2017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6EF234-8FC8-8290-C5B0-8D8E85BBA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574" t="49699" r="5895" b="19501"/>
          <a:stretch>
            <a:fillRect/>
          </a:stretch>
        </p:blipFill>
        <p:spPr bwMode="auto">
          <a:xfrm>
            <a:off x="3395684" y="2628138"/>
            <a:ext cx="5400629" cy="316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F16E594-EE4D-C49D-C0DD-6FDEB74699A4}"/>
              </a:ext>
            </a:extLst>
          </p:cNvPr>
          <p:cNvSpPr txBox="1"/>
          <p:nvPr/>
        </p:nvSpPr>
        <p:spPr>
          <a:xfrm>
            <a:off x="3125669" y="1789745"/>
            <a:ext cx="5940660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Clarithromycine</a:t>
            </a:r>
            <a:r>
              <a:rPr lang="nl-BE" sz="2000" b="1" dirty="0"/>
              <a:t> resistente </a:t>
            </a:r>
            <a:r>
              <a:rPr lang="nl-BE" sz="2000" b="1" i="1" dirty="0" err="1"/>
              <a:t>Helicobacter</a:t>
            </a:r>
            <a:r>
              <a:rPr lang="nl-BE" sz="2000" b="1" i="1" dirty="0"/>
              <a:t> pylori </a:t>
            </a:r>
            <a:r>
              <a:rPr lang="nl-BE" sz="2000" b="1" dirty="0">
                <a:solidFill>
                  <a:srgbClr val="006600"/>
                </a:solidFill>
              </a:rPr>
              <a:t>in Vlaanderen (Bonheiden)</a:t>
            </a:r>
            <a:endParaRPr lang="nl-BE" sz="1000" b="1" i="1" dirty="0">
              <a:solidFill>
                <a:srgbClr val="006600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A20E497-2290-CF64-7D27-C87AABDAA755}"/>
              </a:ext>
            </a:extLst>
          </p:cNvPr>
          <p:cNvCxnSpPr>
            <a:cxnSpLocks/>
          </p:cNvCxnSpPr>
          <p:nvPr/>
        </p:nvCxnSpPr>
        <p:spPr>
          <a:xfrm>
            <a:off x="4806696" y="4130040"/>
            <a:ext cx="1444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26711A7-C5BB-2874-AF86-56ADA7D2A4FD}"/>
              </a:ext>
            </a:extLst>
          </p:cNvPr>
          <p:cNvCxnSpPr>
            <a:cxnSpLocks/>
          </p:cNvCxnSpPr>
          <p:nvPr/>
        </p:nvCxnSpPr>
        <p:spPr>
          <a:xfrm>
            <a:off x="4573524" y="4739640"/>
            <a:ext cx="2118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AED0F6C-3A28-A62D-437E-AA37A865EE1D}"/>
              </a:ext>
            </a:extLst>
          </p:cNvPr>
          <p:cNvCxnSpPr>
            <a:cxnSpLocks/>
          </p:cNvCxnSpPr>
          <p:nvPr/>
        </p:nvCxnSpPr>
        <p:spPr>
          <a:xfrm>
            <a:off x="5440680" y="4355592"/>
            <a:ext cx="384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69DC647-AC18-A275-2FCC-83D354762F08}"/>
              </a:ext>
            </a:extLst>
          </p:cNvPr>
          <p:cNvCxnSpPr>
            <a:cxnSpLocks/>
          </p:cNvCxnSpPr>
          <p:nvPr/>
        </p:nvCxnSpPr>
        <p:spPr>
          <a:xfrm>
            <a:off x="7476744" y="4733544"/>
            <a:ext cx="384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996C6-E450-E0E1-94CE-B2CB92BD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 err="1"/>
              <a:t>Clarithromycine</a:t>
            </a:r>
            <a:r>
              <a:rPr lang="nl-BE" dirty="0"/>
              <a:t> resistentie: Vlaanderen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7F4CE9-6749-3BA1-62F0-F1D10964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64725"/>
            <a:ext cx="11090274" cy="4644000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Clarithromycine</a:t>
            </a:r>
            <a:r>
              <a:rPr lang="en-US" dirty="0"/>
              <a:t> </a:t>
            </a:r>
            <a:r>
              <a:rPr lang="en-US" dirty="0" err="1"/>
              <a:t>resisentie</a:t>
            </a:r>
            <a:r>
              <a:rPr lang="en-US" dirty="0"/>
              <a:t>: 13,5 %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Metronidazole </a:t>
            </a:r>
            <a:r>
              <a:rPr lang="en-US" dirty="0" err="1"/>
              <a:t>resitentie</a:t>
            </a:r>
            <a:r>
              <a:rPr lang="en-US" dirty="0"/>
              <a:t>: 29.7%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Levofloxacin </a:t>
            </a:r>
            <a:r>
              <a:rPr lang="en-US" dirty="0" err="1"/>
              <a:t>resistentie</a:t>
            </a:r>
            <a:r>
              <a:rPr lang="en-US" dirty="0"/>
              <a:t>: 29.7%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76A421-C8F7-E903-ACB5-A8BC860E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Vanden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Bulcke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Bruno 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Waked</a:t>
            </a:r>
            <a:r>
              <a:rPr lang="nl-NL" dirty="0">
                <a:solidFill>
                  <a:srgbClr val="333333"/>
                </a:solidFill>
                <a:latin typeface="Open Sans" panose="020B0606030504020204" pitchFamily="34" charset="0"/>
              </a:rPr>
              <a:t> et al.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Antimicrobial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resistance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of </a:t>
            </a:r>
            <a:r>
              <a:rPr lang="nl-NL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Helicobacter</a:t>
            </a:r>
            <a:r>
              <a:rPr lang="nl-NL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pylori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in West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Flanders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– Belgium: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observational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cross-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sectional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study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Acta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Clinica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Belgica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77:2, 360-367, 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D58080-3153-641F-264D-B706138620AC}"/>
              </a:ext>
            </a:extLst>
          </p:cNvPr>
          <p:cNvSpPr txBox="1"/>
          <p:nvPr/>
        </p:nvSpPr>
        <p:spPr>
          <a:xfrm>
            <a:off x="3125669" y="1789745"/>
            <a:ext cx="5940660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Clarithromycine</a:t>
            </a:r>
            <a:r>
              <a:rPr lang="nl-BE" sz="2000" b="1" dirty="0"/>
              <a:t> resistente </a:t>
            </a:r>
            <a:r>
              <a:rPr lang="nl-BE" sz="2000" b="1" i="1" dirty="0" err="1"/>
              <a:t>Helicobacter</a:t>
            </a:r>
            <a:r>
              <a:rPr lang="nl-BE" sz="2000" b="1" i="1" dirty="0"/>
              <a:t> pylori </a:t>
            </a:r>
            <a:r>
              <a:rPr lang="nl-BE" sz="2000" b="1" dirty="0">
                <a:solidFill>
                  <a:srgbClr val="006600"/>
                </a:solidFill>
              </a:rPr>
              <a:t>in Vlaanderen (West-Vlaanderen)</a:t>
            </a:r>
            <a:endParaRPr lang="nl-BE" sz="1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ADA4C-B153-8ACF-D887-D9C8149C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 err="1"/>
              <a:t>Clarithromycine</a:t>
            </a:r>
            <a:r>
              <a:rPr lang="nl-BE" dirty="0"/>
              <a:t> resistentie: Vlaanderen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0A8446-9391-DCCC-B87B-E5EABC0E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65" y="1664725"/>
            <a:ext cx="11090274" cy="4644000"/>
          </a:xfrm>
        </p:spPr>
        <p:txBody>
          <a:bodyPr/>
          <a:lstStyle/>
          <a:p>
            <a:endParaRPr lang="nl-BE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2208CA-BAAA-DBA2-09B4-0D1A31EE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(Voorlopig) niet gepubliceerde data AZ Sint Lucas Gent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931504-741F-E38E-A855-806A2EC258E3}"/>
              </a:ext>
            </a:extLst>
          </p:cNvPr>
          <p:cNvSpPr txBox="1"/>
          <p:nvPr/>
        </p:nvSpPr>
        <p:spPr>
          <a:xfrm>
            <a:off x="3125669" y="1811029"/>
            <a:ext cx="5940660" cy="40011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Clarithromycine</a:t>
            </a:r>
            <a:r>
              <a:rPr lang="nl-BE" sz="2000" b="1" dirty="0"/>
              <a:t> resistente </a:t>
            </a:r>
            <a:r>
              <a:rPr lang="nl-BE" sz="2000" b="1" i="1" dirty="0" err="1"/>
              <a:t>Helicobacter</a:t>
            </a:r>
            <a:r>
              <a:rPr lang="nl-BE" sz="2000" b="1" i="1" dirty="0"/>
              <a:t> </a:t>
            </a:r>
            <a:r>
              <a:rPr lang="nl-BE" sz="2000" b="1" i="1" dirty="0" err="1"/>
              <a:t>pylori</a:t>
            </a:r>
            <a:r>
              <a:rPr lang="nl-BE" sz="2000" b="1" i="1" dirty="0"/>
              <a:t> </a:t>
            </a:r>
            <a:r>
              <a:rPr lang="nl-BE" sz="2000" b="1" dirty="0">
                <a:solidFill>
                  <a:srgbClr val="006600"/>
                </a:solidFill>
              </a:rPr>
              <a:t>in Gent</a:t>
            </a:r>
            <a:endParaRPr lang="nl-BE" sz="20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34C5B949-C3D3-6361-871F-F909513FE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144674"/>
              </p:ext>
            </p:extLst>
          </p:nvPr>
        </p:nvGraphicFramePr>
        <p:xfrm>
          <a:off x="2152647" y="4393976"/>
          <a:ext cx="78867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Ampi</a:t>
                      </a:r>
                      <a:endParaRPr lang="nl-B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Metro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Clarithro</a:t>
                      </a:r>
                      <a:endParaRPr lang="nl-B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LVX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Tetra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Rifabutine</a:t>
                      </a:r>
                      <a:endParaRPr lang="nl-BE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11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DCD534DB-8479-6F88-8190-A4FD9360A177}"/>
              </a:ext>
            </a:extLst>
          </p:cNvPr>
          <p:cNvSpPr txBox="1"/>
          <p:nvPr/>
        </p:nvSpPr>
        <p:spPr>
          <a:xfrm>
            <a:off x="768096" y="2211139"/>
            <a:ext cx="1026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dirty="0"/>
              <a:t>Eigen studie ter determinatie van lokale HP resistentie profiel</a:t>
            </a:r>
          </a:p>
          <a:p>
            <a:r>
              <a:rPr lang="nl-BE" dirty="0"/>
              <a:t>201 </a:t>
            </a:r>
            <a:r>
              <a:rPr lang="nl-BE" dirty="0" err="1"/>
              <a:t>patienten</a:t>
            </a:r>
            <a:endParaRPr lang="nl-BE" dirty="0"/>
          </a:p>
          <a:p>
            <a:r>
              <a:rPr lang="nl-BE" dirty="0"/>
              <a:t>72 </a:t>
            </a:r>
            <a:r>
              <a:rPr lang="nl-BE" dirty="0" err="1"/>
              <a:t>patienten</a:t>
            </a:r>
            <a:r>
              <a:rPr lang="nl-BE" dirty="0"/>
              <a:t> (36%) HP positief waarvan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nl-BE" dirty="0"/>
              <a:t>28 (23%) van Vlaamse origine --- 16% </a:t>
            </a:r>
            <a:r>
              <a:rPr lang="nl-BE" dirty="0" err="1"/>
              <a:t>Claritro</a:t>
            </a:r>
            <a:r>
              <a:rPr lang="nl-BE" dirty="0"/>
              <a:t> R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nl-BE" dirty="0"/>
              <a:t>44 (57%) met buitenlandse </a:t>
            </a:r>
            <a:r>
              <a:rPr lang="nl-BE" dirty="0" err="1"/>
              <a:t>roots</a:t>
            </a:r>
            <a:r>
              <a:rPr lang="nl-BE" dirty="0"/>
              <a:t>  --- 24% </a:t>
            </a:r>
            <a:r>
              <a:rPr lang="nl-BE" dirty="0" err="1"/>
              <a:t>Claritro</a:t>
            </a:r>
            <a:r>
              <a:rPr lang="nl-BE" dirty="0"/>
              <a:t> R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C7E63C9-E12A-0260-C9D6-0A141352221F}"/>
              </a:ext>
            </a:extLst>
          </p:cNvPr>
          <p:cNvSpPr/>
          <p:nvPr/>
        </p:nvSpPr>
        <p:spPr>
          <a:xfrm>
            <a:off x="5330952" y="5111496"/>
            <a:ext cx="969264" cy="4426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A3B6051-DC97-B220-D9C6-31F816B156DA}"/>
              </a:ext>
            </a:extLst>
          </p:cNvPr>
          <p:cNvSpPr txBox="1"/>
          <p:nvPr/>
        </p:nvSpPr>
        <p:spPr>
          <a:xfrm>
            <a:off x="7031736" y="2457340"/>
            <a:ext cx="377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/>
              <a:t>Triple </a:t>
            </a:r>
            <a:r>
              <a:rPr lang="nl-BE" b="1" u="sng" dirty="0" err="1"/>
              <a:t>therapy</a:t>
            </a:r>
            <a:r>
              <a:rPr lang="nl-BE" b="1" u="sng" dirty="0"/>
              <a:t> met </a:t>
            </a:r>
            <a:r>
              <a:rPr lang="nl-BE" b="1" u="sng" dirty="0" err="1"/>
              <a:t>Clarithro</a:t>
            </a:r>
            <a:r>
              <a:rPr lang="nl-BE" b="1" u="sng" dirty="0"/>
              <a:t> dient te worden verlaten als </a:t>
            </a:r>
            <a:r>
              <a:rPr lang="nl-BE" b="1" u="sng" dirty="0" err="1"/>
              <a:t>Clarithromycine</a:t>
            </a:r>
            <a:r>
              <a:rPr lang="nl-BE" b="1" u="sng" dirty="0"/>
              <a:t> resistentie &gt; 15%</a:t>
            </a:r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30E871-2740-860D-3F89-9297003ABBFE}"/>
              </a:ext>
            </a:extLst>
          </p:cNvPr>
          <p:cNvSpPr txBox="1"/>
          <p:nvPr/>
        </p:nvSpPr>
        <p:spPr>
          <a:xfrm>
            <a:off x="885389" y="5733288"/>
            <a:ext cx="103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Populatie resultaten zijn niet verplaatsbaar naar andere geografische regio’s met andere resistentiepatronen! 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2320322-600A-AC38-F47B-CF4C72784950}"/>
              </a:ext>
            </a:extLst>
          </p:cNvPr>
          <p:cNvSpPr txBox="1"/>
          <p:nvPr/>
        </p:nvSpPr>
        <p:spPr>
          <a:xfrm>
            <a:off x="6695033" y="3687661"/>
            <a:ext cx="518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Duale resistentie Claritro + Metronidazole : 9%</a:t>
            </a:r>
          </a:p>
          <a:p>
            <a:r>
              <a:rPr lang="nl-BE" dirty="0"/>
              <a:t>Triple resistentie Claritro + Metronidazole + Levo : 2%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DAAEB73-AFFA-4358-4DB0-6563568D7EF5}"/>
              </a:ext>
            </a:extLst>
          </p:cNvPr>
          <p:cNvSpPr/>
          <p:nvPr/>
        </p:nvSpPr>
        <p:spPr>
          <a:xfrm>
            <a:off x="6519672" y="3640036"/>
            <a:ext cx="4913376" cy="4426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0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CD8C7-CE13-84AF-C275-5A1DA98F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Belgische consensus HP management 2023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EDD857B-B310-BB56-7559-4A4405B51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646" y="1665288"/>
            <a:ext cx="4832707" cy="464343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E688EA-2107-488A-258B-8CD42641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56350"/>
            <a:ext cx="8318818" cy="365125"/>
          </a:xfrm>
        </p:spPr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Garcés-Duran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et al.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Belgian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consensus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pylori management 2023. Acta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Belg. 2023 Jan-Mar;86(1):74-91. 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7B562B-21A8-C837-BAA7-86634328AB9B}"/>
              </a:ext>
            </a:extLst>
          </p:cNvPr>
          <p:cNvSpPr txBox="1"/>
          <p:nvPr/>
        </p:nvSpPr>
        <p:spPr>
          <a:xfrm>
            <a:off x="8570862" y="2221992"/>
            <a:ext cx="285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HP therapie refractair:</a:t>
            </a:r>
          </a:p>
          <a:p>
            <a:r>
              <a:rPr lang="nl-BE" dirty="0"/>
              <a:t>Consensus = na 2 correcte </a:t>
            </a:r>
            <a:r>
              <a:rPr lang="nl-BE" dirty="0" err="1"/>
              <a:t>eradicatie</a:t>
            </a:r>
            <a:r>
              <a:rPr lang="nl-BE" dirty="0"/>
              <a:t> pogingen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7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578BD-EBC6-323F-AD1B-9A287CEE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 van </a:t>
            </a:r>
            <a:r>
              <a:rPr lang="nl-BE" dirty="0" err="1"/>
              <a:t>Helicobacter</a:t>
            </a:r>
            <a:r>
              <a:rPr lang="nl-BE" dirty="0"/>
              <a:t> pylori </a:t>
            </a:r>
            <a:br>
              <a:rPr lang="nl-BE" dirty="0"/>
            </a:br>
            <a:r>
              <a:rPr lang="nl-BE" dirty="0"/>
              <a:t>Waarom zo moeilijk?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56F86-0E29-8E4A-CD7C-30DC99C0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u="sng" dirty="0"/>
              <a:t>Succes van de therapie afhangt van zeer vele variabelen:</a:t>
            </a:r>
          </a:p>
          <a:p>
            <a:endParaRPr lang="nl-BE" dirty="0"/>
          </a:p>
          <a:p>
            <a:r>
              <a:rPr lang="nl-BE" dirty="0"/>
              <a:t>1/ (Kennis van) lokale resistentie patroon </a:t>
            </a:r>
          </a:p>
          <a:p>
            <a:r>
              <a:rPr lang="nl-BE" dirty="0"/>
              <a:t>2/ Testen antibioticum gevoeligheid HP moeilijk </a:t>
            </a:r>
          </a:p>
          <a:p>
            <a:r>
              <a:rPr lang="nl-BE" dirty="0"/>
              <a:t>3/ Therapie is niet goedkoop (minimaal 21 euro – max 76 euro voor </a:t>
            </a:r>
            <a:r>
              <a:rPr lang="nl-BE" dirty="0" err="1"/>
              <a:t>pt</a:t>
            </a:r>
            <a:r>
              <a:rPr lang="nl-BE" dirty="0"/>
              <a:t>)</a:t>
            </a:r>
          </a:p>
          <a:p>
            <a:r>
              <a:rPr lang="nl-BE" dirty="0"/>
              <a:t>4/ Therapie heeft bijwerkingen</a:t>
            </a:r>
          </a:p>
          <a:p>
            <a:r>
              <a:rPr lang="nl-BE" dirty="0"/>
              <a:t>5/ Richtlijnen veranderen frequent (mede op geleide van evoluerende R)</a:t>
            </a:r>
          </a:p>
          <a:p>
            <a:r>
              <a:rPr lang="nl-BE" dirty="0"/>
              <a:t>6/ Sommige voorschriften zijn ingewikkeld (vele dozen, zelfde dozen, fouten bij arts, apotheek, </a:t>
            </a:r>
            <a:r>
              <a:rPr lang="nl-BE" dirty="0" err="1"/>
              <a:t>pt</a:t>
            </a:r>
            <a:r>
              <a:rPr lang="nl-BE" dirty="0"/>
              <a:t>)</a:t>
            </a:r>
          </a:p>
          <a:p>
            <a:r>
              <a:rPr lang="nl-NL" dirty="0"/>
              <a:t>7/ Beschikbaarheid van benodigde antibiotica</a:t>
            </a:r>
          </a:p>
          <a:p>
            <a:r>
              <a:rPr lang="nl-NL" dirty="0"/>
              <a:t>8/ Therapietrouw (dosis vergeten of therapie vroegtijdig stoppen)</a:t>
            </a:r>
          </a:p>
          <a:p>
            <a:r>
              <a:rPr lang="nl-NL" dirty="0"/>
              <a:t>9/ Therapie zeer ingewikkeld voor de patiënt (tot soms 140 pillen/kuur)</a:t>
            </a:r>
          </a:p>
          <a:p>
            <a:r>
              <a:rPr lang="nl-NL" dirty="0"/>
              <a:t>10/ Soms interacties met andere medicatie</a:t>
            </a:r>
          </a:p>
          <a:p>
            <a:r>
              <a:rPr lang="nl-NL" dirty="0"/>
              <a:t>11/ Penicilline allergie</a:t>
            </a:r>
          </a:p>
          <a:p>
            <a:r>
              <a:rPr lang="nl-NL" dirty="0"/>
              <a:t>12/ Suboptimaal gebruik antibiotica (duur therapie, inname frequentie en </a:t>
            </a:r>
            <a:r>
              <a:rPr lang="nl-NL" dirty="0" err="1"/>
              <a:t>dosage</a:t>
            </a:r>
            <a:r>
              <a:rPr lang="nl-NL" dirty="0"/>
              <a:t>)</a:t>
            </a:r>
          </a:p>
          <a:p>
            <a:r>
              <a:rPr lang="nl-NL" dirty="0"/>
              <a:t>13/ Suboptimale zuur suppressie</a:t>
            </a:r>
          </a:p>
        </p:txBody>
      </p:sp>
    </p:spTree>
    <p:extLst>
      <p:ext uri="{BB962C8B-B14F-4D97-AF65-F5344CB8AC3E}">
        <p14:creationId xmlns:p14="http://schemas.microsoft.com/office/powerpoint/2010/main" val="34111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5C401-0A1D-BB1D-4293-24AAB16E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Maastricht VI consensus 2022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B4188D6-33B4-8316-7FCC-3B48C154D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460" y="1665288"/>
            <a:ext cx="7291081" cy="464343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F22861-F6E0-1F89-9CF6-76106C5A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Maastricht VI consensus 2022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01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72C44-3FD2-8DD1-4C86-5784A6E9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BAPCOC 2022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1C1EBA-F458-555A-E3F3-A1A189DE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BAPCOC 2022</a:t>
            </a:r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6EC60A-FA55-ACEC-3B91-8244595CE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6393" r="4676" b="18324"/>
          <a:stretch/>
        </p:blipFill>
        <p:spPr bwMode="auto">
          <a:xfrm>
            <a:off x="1948640" y="1809751"/>
            <a:ext cx="8294719" cy="3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9EA2062-C66B-58B5-06E8-5723223AFF13}"/>
              </a:ext>
            </a:extLst>
          </p:cNvPr>
          <p:cNvCxnSpPr>
            <a:cxnSpLocks/>
          </p:cNvCxnSpPr>
          <p:nvPr/>
        </p:nvCxnSpPr>
        <p:spPr>
          <a:xfrm>
            <a:off x="2028825" y="4042678"/>
            <a:ext cx="952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5F66287-712B-723E-6644-0B39FAC56D79}"/>
              </a:ext>
            </a:extLst>
          </p:cNvPr>
          <p:cNvCxnSpPr>
            <a:cxnSpLocks/>
          </p:cNvCxnSpPr>
          <p:nvPr/>
        </p:nvCxnSpPr>
        <p:spPr>
          <a:xfrm flipV="1">
            <a:off x="2028825" y="2623563"/>
            <a:ext cx="2552700" cy="904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7FE8C228-6DC3-8161-4AA7-1484D6700438}"/>
              </a:ext>
            </a:extLst>
          </p:cNvPr>
          <p:cNvSpPr txBox="1"/>
          <p:nvPr/>
        </p:nvSpPr>
        <p:spPr>
          <a:xfrm>
            <a:off x="1948640" y="3719513"/>
            <a:ext cx="263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IEDEREEN met bewezen HP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E51677C-DFC0-D3E4-B3D5-C0ED0B1AE0C6}"/>
              </a:ext>
            </a:extLst>
          </p:cNvPr>
          <p:cNvCxnSpPr>
            <a:cxnSpLocks/>
          </p:cNvCxnSpPr>
          <p:nvPr/>
        </p:nvCxnSpPr>
        <p:spPr>
          <a:xfrm>
            <a:off x="6315075" y="2623563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7164A73-AD18-40F4-CCB3-C9791AB0AFEC}"/>
              </a:ext>
            </a:extLst>
          </p:cNvPr>
          <p:cNvSpPr txBox="1"/>
          <p:nvPr/>
        </p:nvSpPr>
        <p:spPr>
          <a:xfrm>
            <a:off x="7010400" y="24288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14d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791A091-84E5-D354-9735-48CBE054B608}"/>
              </a:ext>
            </a:extLst>
          </p:cNvPr>
          <p:cNvSpPr txBox="1"/>
          <p:nvPr/>
        </p:nvSpPr>
        <p:spPr>
          <a:xfrm>
            <a:off x="6764742" y="334061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=</a:t>
            </a:r>
            <a:r>
              <a:rPr lang="nl-BE" dirty="0" err="1"/>
              <a:t>Tryplera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9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4FEE4-7A20-8E3B-2F07-4179A11D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Wat is de optimale behandelingsstrategie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E609D-F503-4EEC-958B-AC29C6F4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712350"/>
            <a:ext cx="11090274" cy="4644000"/>
          </a:xfrm>
        </p:spPr>
        <p:txBody>
          <a:bodyPr>
            <a:normAutofit/>
          </a:bodyPr>
          <a:lstStyle/>
          <a:p>
            <a:r>
              <a:rPr lang="nl-NL" b="1" u="sng" dirty="0"/>
              <a:t>Eerste optie:</a:t>
            </a:r>
          </a:p>
          <a:p>
            <a:r>
              <a:rPr lang="nl-NL" dirty="0"/>
              <a:t>Concomitante </a:t>
            </a:r>
            <a:r>
              <a:rPr lang="nl-NL" dirty="0" err="1"/>
              <a:t>bismuth</a:t>
            </a:r>
            <a:r>
              <a:rPr lang="nl-NL" dirty="0"/>
              <a:t> </a:t>
            </a:r>
            <a:r>
              <a:rPr lang="nl-NL" dirty="0" err="1"/>
              <a:t>quadruppel</a:t>
            </a:r>
            <a:r>
              <a:rPr lang="nl-NL" dirty="0"/>
              <a:t> therapie (BQT) gedurende </a:t>
            </a:r>
            <a:r>
              <a:rPr lang="nl-NL" u="sng" dirty="0"/>
              <a:t>10 dagen </a:t>
            </a:r>
            <a:r>
              <a:rPr lang="nl-NL" dirty="0"/>
              <a:t>+ high </a:t>
            </a:r>
            <a:r>
              <a:rPr lang="nl-NL" dirty="0" err="1"/>
              <a:t>dose</a:t>
            </a:r>
            <a:r>
              <a:rPr lang="nl-NL" dirty="0"/>
              <a:t> krachtig PPI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endParaRPr lang="nl-NL" dirty="0"/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dirty="0" err="1"/>
              <a:t>Tryplera</a:t>
            </a:r>
            <a:r>
              <a:rPr lang="nl-NL" dirty="0"/>
              <a:t> 4x3 co </a:t>
            </a:r>
            <a:r>
              <a:rPr lang="nl-NL" dirty="0" err="1"/>
              <a:t>dd</a:t>
            </a:r>
            <a:r>
              <a:rPr lang="nl-NL" dirty="0"/>
              <a:t> </a:t>
            </a:r>
            <a:r>
              <a:rPr lang="nl-NL" sz="2000" dirty="0"/>
              <a:t>(1 doos – remgeld 76,35 €) </a:t>
            </a:r>
            <a:r>
              <a:rPr lang="nl-NL" dirty="0"/>
              <a:t>+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dirty="0" err="1"/>
              <a:t>Esomeprazole</a:t>
            </a:r>
            <a:r>
              <a:rPr lang="nl-NL" dirty="0"/>
              <a:t> 2x40 mg </a:t>
            </a:r>
            <a:r>
              <a:rPr lang="nl-NL" dirty="0" err="1"/>
              <a:t>dd</a:t>
            </a:r>
            <a:r>
              <a:rPr lang="nl-NL" dirty="0"/>
              <a:t> </a:t>
            </a:r>
            <a:r>
              <a:rPr lang="nl-NL" sz="2000" dirty="0"/>
              <a:t>(1 doos van 28 co – remgeld 2.46 €)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814388" lvl="1" indent="-4572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algn="l"/>
            <a:r>
              <a:rPr lang="nl-NL" sz="2600" b="0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Voorde</a:t>
            </a:r>
            <a:r>
              <a:rPr lang="nl-NL" sz="2600" u="sng" dirty="0">
                <a:solidFill>
                  <a:srgbClr val="242424"/>
                </a:solidFill>
                <a:latin typeface="Calibri" panose="020F0502020204030204" pitchFamily="34" charset="0"/>
              </a:rPr>
              <a:t>el</a:t>
            </a:r>
            <a:r>
              <a:rPr lang="nl-NL" sz="2600" dirty="0">
                <a:solidFill>
                  <a:srgbClr val="242424"/>
                </a:solidFill>
                <a:latin typeface="Calibri" panose="020F0502020204030204" pitchFamily="34" charset="0"/>
              </a:rPr>
              <a:t>: E</a:t>
            </a:r>
            <a:r>
              <a:rPr lang="nl-NL" sz="2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envoudiger voor arts en patiënt (minder fouten, hogere compliance)</a:t>
            </a:r>
          </a:p>
          <a:p>
            <a:pPr algn="l"/>
            <a:r>
              <a:rPr lang="nl-NL" sz="2600" u="sng" dirty="0">
                <a:solidFill>
                  <a:srgbClr val="242424"/>
                </a:solidFill>
                <a:latin typeface="Calibri" panose="020F0502020204030204" pitchFamily="34" charset="0"/>
              </a:rPr>
              <a:t>Nadeel</a:t>
            </a:r>
            <a:r>
              <a:rPr lang="nl-NL" sz="2600" dirty="0">
                <a:solidFill>
                  <a:srgbClr val="242424"/>
                </a:solidFill>
                <a:latin typeface="Calibri" panose="020F0502020204030204" pitchFamily="34" charset="0"/>
              </a:rPr>
              <a:t>: </a:t>
            </a:r>
            <a:r>
              <a:rPr lang="nl-NL" sz="2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Duurder </a:t>
            </a:r>
            <a:r>
              <a:rPr lang="nl-NL" sz="2600" u="sng" dirty="0">
                <a:solidFill>
                  <a:srgbClr val="242424"/>
                </a:solidFill>
                <a:latin typeface="Calibri" panose="020F0502020204030204" pitchFamily="34" charset="0"/>
              </a:rPr>
              <a:t>76,35€</a:t>
            </a:r>
            <a:r>
              <a:rPr lang="nl-NL" sz="2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zonder PPI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9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3916A-6178-BC7B-468E-4F61D639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	</a:t>
            </a:r>
            <a:br>
              <a:rPr lang="nl-BE" dirty="0"/>
            </a:br>
            <a:r>
              <a:rPr lang="nl-BE" dirty="0"/>
              <a:t>Praktische info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31F922-1EFC-7813-A5FD-9E1441DF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Tryplera</a:t>
            </a:r>
            <a:r>
              <a:rPr lang="nl-BE" dirty="0"/>
              <a:t> + PPI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 te nemen na de maaltijd en voor het slapen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Samen met groot glas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Vermijd melkproducten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Vermijd zon expositie (zonnebrand </a:t>
            </a:r>
            <a:r>
              <a:rPr lang="nl-BE" dirty="0" err="1"/>
              <a:t>creme</a:t>
            </a:r>
            <a:r>
              <a:rPr lang="nl-B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Vermijd alcohol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Let op voor interacties (</a:t>
            </a:r>
            <a:r>
              <a:rPr lang="nl-BE" dirty="0" err="1"/>
              <a:t>interaction</a:t>
            </a:r>
            <a:r>
              <a:rPr lang="nl-BE" dirty="0"/>
              <a:t> checker)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Niet bij zwangere vrouwen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Bismut geeft zwarte tong en stoelgang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GI bijwerkingen, hoofd- , spier- en gewrichtspijn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12C4A2-EB58-6E9C-FB2E-D349E184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https://reference.medscape.com/drug-interactionchecker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ABCF91-564C-A822-BFF5-D14A7D12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39" y="3317412"/>
            <a:ext cx="4065397" cy="22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F269F-42A0-2EC9-10AE-7F5A8705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Wat is de optimale behandelingsstrategie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F70376-43F9-F714-92C3-D1CE7FF1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Kunnen we de kost drukken met een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magistrale BQT (14 dagen)?</a:t>
            </a:r>
          </a:p>
          <a:p>
            <a:pPr algn="l"/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Bismuth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subnitraat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gallaat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) 4x400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(30,29</a:t>
            </a:r>
            <a:r>
              <a:rPr lang="nl-NL" sz="2000" dirty="0"/>
              <a:t>€) 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+ 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Tetracycline 4x500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29€) </a:t>
            </a:r>
            <a:r>
              <a:rPr lang="nl-NL" b="1" dirty="0">
                <a:solidFill>
                  <a:srgbClr val="242424"/>
                </a:solidFill>
                <a:latin typeface="Calibri" panose="020F0502020204030204" pitchFamily="34" charset="0"/>
              </a:rPr>
              <a:t>+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Metronidazole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2x500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(1,6€) 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+ </a:t>
            </a:r>
            <a:endParaRPr lang="nl-NL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Esomeprazole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2x40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(2.46€)</a:t>
            </a:r>
          </a:p>
          <a:p>
            <a:pPr algn="l"/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              + Forfait magistrale bereiding (15,1 €)</a:t>
            </a:r>
          </a:p>
          <a:p>
            <a:pPr algn="l"/>
            <a:endParaRPr lang="nl-NL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l"/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Antwoord: Prijs antibiotica op zich (zonder prijs magistrale bereiding):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76 </a:t>
            </a:r>
            <a:r>
              <a:rPr lang="nl-NL" sz="2800" b="1" dirty="0">
                <a:solidFill>
                  <a:srgbClr val="242424"/>
                </a:solidFill>
                <a:latin typeface="Calibri" panose="020F0502020204030204" pitchFamily="34" charset="0"/>
              </a:rPr>
              <a:t>€</a:t>
            </a:r>
          </a:p>
          <a:p>
            <a:pPr marL="361950" lvl="2" indent="0">
              <a:buNone/>
            </a:pP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 NEEN…</a:t>
            </a:r>
            <a:endParaRPr lang="nl-NL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32AF2E-F2E0-3E55-574F-73F9C1CB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55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D7DAF-3B48-1752-AA2A-887C4845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Wat is de optimale behandelingsstrategie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2594C8-9685-47A9-7A88-7AD1E4D2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nl-NL" sz="4000" b="1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Voorschriften:</a:t>
            </a:r>
          </a:p>
          <a:p>
            <a:pPr algn="l"/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R/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Bismuth</a:t>
            </a:r>
            <a:r>
              <a:rPr lang="nl-NL" i="1" dirty="0" err="1">
                <a:solidFill>
                  <a:srgbClr val="242424"/>
                </a:solidFill>
                <a:latin typeface="Calibri" panose="020F0502020204030204" pitchFamily="34" charset="0"/>
              </a:rPr>
              <a:t>subgallaat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400mg pro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gelula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una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DT/ 56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gelules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S/ 4x1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gedurende 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14 dagen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R/ Tetracycline Hydrochloride 500 mg pro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gelula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nl-NL" sz="2800" b="1" i="1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2x voorschrift Tetracycline 300 mg dozen van 56)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DT/ 56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gelules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 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S/ 4x1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gedurende 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14 dagen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Metronidazole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500mg (</a:t>
            </a:r>
            <a:r>
              <a:rPr lang="nl-NL" sz="2800" b="1" i="1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2x voorschrift)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Dt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/ 1 doos van 20</a:t>
            </a: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S/ 2x1 </a:t>
            </a:r>
            <a:r>
              <a:rPr lang="nl-NL" sz="2800" b="0" i="1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gedurende </a:t>
            </a:r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14 dagen</a:t>
            </a:r>
            <a:endParaRPr lang="nl-NL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nl-NL" i="1" dirty="0">
                <a:solidFill>
                  <a:srgbClr val="242424"/>
                </a:solidFill>
                <a:latin typeface="Calibri" panose="020F0502020204030204" pitchFamily="34" charset="0"/>
              </a:rPr>
              <a:t>R/ </a:t>
            </a:r>
            <a:r>
              <a:rPr lang="nl-NL" i="1" dirty="0" err="1">
                <a:solidFill>
                  <a:srgbClr val="242424"/>
                </a:solidFill>
                <a:latin typeface="Calibri" panose="020F0502020204030204" pitchFamily="34" charset="0"/>
              </a:rPr>
              <a:t>Esomeprazole</a:t>
            </a:r>
            <a:r>
              <a:rPr lang="nl-NL" i="1" dirty="0">
                <a:solidFill>
                  <a:srgbClr val="242424"/>
                </a:solidFill>
                <a:latin typeface="Calibri" panose="020F0502020204030204" pitchFamily="34" charset="0"/>
              </a:rPr>
              <a:t> 40 mg </a:t>
            </a: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</a:t>
            </a:r>
            <a:r>
              <a:rPr lang="nl-NL" i="1" dirty="0">
                <a:solidFill>
                  <a:srgbClr val="242424"/>
                </a:solidFill>
                <a:latin typeface="Calibri" panose="020F0502020204030204" pitchFamily="34" charset="0"/>
              </a:rPr>
              <a:t>T/ 1 doos van 28 co</a:t>
            </a:r>
          </a:p>
          <a:p>
            <a:pPr algn="l"/>
            <a:r>
              <a:rPr lang="nl-NL" sz="2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S/ 2x1dd gedurende 14 dagen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AAE53-24F9-381B-2068-395A0456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Wat is de optimale behandelingsstrategie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A5993-8EAA-CAA3-20A8-783BCBC8F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nl-NL" sz="2800" b="1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Tweede optie</a:t>
            </a:r>
            <a:r>
              <a:rPr lang="nl-NL" u="sng" dirty="0">
                <a:solidFill>
                  <a:srgbClr val="242424"/>
                </a:solidFill>
                <a:latin typeface="Calibri" panose="020F0502020204030204" pitchFamily="34" charset="0"/>
              </a:rPr>
              <a:t>:</a:t>
            </a:r>
            <a:endParaRPr lang="nl-NL" sz="2800" b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C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oncomitante non-</a:t>
            </a:r>
            <a:r>
              <a:rPr lang="nl-NL" sz="2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bismuth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quadruppel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therapie (N-BQT) </a:t>
            </a:r>
            <a:r>
              <a:rPr lang="nl-NL" sz="2800" b="0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14 dagen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+ high </a:t>
            </a:r>
            <a:r>
              <a:rPr lang="nl-NL" sz="2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dose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krachtig PPI</a:t>
            </a:r>
          </a:p>
          <a:p>
            <a:pPr algn="l"/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Amoxicilline 2x1g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(1 doos van 30 co - remgeld 4,65 </a:t>
            </a:r>
            <a:r>
              <a:rPr lang="nl-NL" sz="2000" dirty="0"/>
              <a:t>€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+</a:t>
            </a:r>
            <a:endParaRPr lang="nl-NL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Clarithromycine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2x500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(2 dozen van 14 co’s - remgeld 2x7.71 €</a:t>
            </a:r>
            <a:r>
              <a:rPr lang="nl-NL" sz="18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+</a:t>
            </a:r>
            <a:endParaRPr lang="nl-NL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Metronidazole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2x500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(2 dozen van 20 co - remgeld 2x </a:t>
            </a:r>
            <a:r>
              <a:rPr lang="nl-NL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0,8€)</a:t>
            </a:r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+</a:t>
            </a:r>
            <a:endParaRPr lang="nl-NL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Esomeprazole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2x40 mg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dd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) </a:t>
            </a:r>
            <a:r>
              <a:rPr lang="nl-NL" sz="2000" dirty="0">
                <a:solidFill>
                  <a:srgbClr val="242424"/>
                </a:solidFill>
                <a:latin typeface="Calibri" panose="020F0502020204030204" pitchFamily="34" charset="0"/>
              </a:rPr>
              <a:t>(1 doos van 28 co – remgeld 2.46 €)</a:t>
            </a:r>
          </a:p>
          <a:p>
            <a:pPr algn="l"/>
            <a:endParaRPr lang="nl-NL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l"/>
            <a:r>
              <a:rPr lang="nl-NL" sz="2800" b="0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Voorde</a:t>
            </a:r>
            <a:r>
              <a:rPr lang="nl-NL" u="sng" dirty="0">
                <a:solidFill>
                  <a:srgbClr val="242424"/>
                </a:solidFill>
                <a:latin typeface="Calibri" panose="020F0502020204030204" pitchFamily="34" charset="0"/>
              </a:rPr>
              <a:t>el</a:t>
            </a:r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: 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goedkoper </a:t>
            </a:r>
            <a:r>
              <a:rPr lang="nl-NL" sz="2800" b="0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21.67</a:t>
            </a:r>
            <a:r>
              <a:rPr lang="nl-NL" sz="2800" u="sng" dirty="0">
                <a:solidFill>
                  <a:srgbClr val="242424"/>
                </a:solidFill>
                <a:latin typeface="Calibri" panose="020F0502020204030204" pitchFamily="34" charset="0"/>
              </a:rPr>
              <a:t>€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zonder PPI</a:t>
            </a:r>
          </a:p>
          <a:p>
            <a:pPr algn="l"/>
            <a:r>
              <a:rPr lang="nl-NL" u="sng" dirty="0">
                <a:solidFill>
                  <a:srgbClr val="242424"/>
                </a:solidFill>
                <a:latin typeface="Calibri" panose="020F0502020204030204" pitchFamily="34" charset="0"/>
              </a:rPr>
              <a:t>Nadeel</a:t>
            </a:r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: niet volledig volgens “</a:t>
            </a:r>
            <a:r>
              <a:rPr lang="nl-NL" dirty="0" err="1">
                <a:solidFill>
                  <a:srgbClr val="242424"/>
                </a:solidFill>
                <a:latin typeface="Calibri" panose="020F0502020204030204" pitchFamily="34" charset="0"/>
              </a:rPr>
              <a:t>antibiotic</a:t>
            </a:r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242424"/>
                </a:solidFill>
                <a:latin typeface="Calibri" panose="020F0502020204030204" pitchFamily="34" charset="0"/>
              </a:rPr>
              <a:t>stewardship</a:t>
            </a:r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”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 van de 3 gebruikte antibiotica per definitie nutteloos maar noodzakelijk wanneer resistentie profiel niet gekend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8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BBC81-27C2-ABE6-3222-F3121073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	</a:t>
            </a:r>
            <a:br>
              <a:rPr lang="nl-BE" dirty="0"/>
            </a:br>
            <a:r>
              <a:rPr lang="nl-BE" dirty="0"/>
              <a:t>Praktische info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CE97A-EACE-CEEB-16F8-9B3A3694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N-BQT + PPI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Interacties (</a:t>
            </a:r>
            <a:r>
              <a:rPr lang="nl-BE" dirty="0" err="1"/>
              <a:t>interaction</a:t>
            </a:r>
            <a:r>
              <a:rPr lang="nl-BE" dirty="0"/>
              <a:t> checker)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Bijwerkingen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Vermijd alcohol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Bij de maaltijd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61650D-B630-785E-7858-B023EDAF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https://reference.medscape.com/drug-interactionchecker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E9B5A4-0F9B-0460-AD4D-90E4B213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23" y="3164174"/>
            <a:ext cx="3961639" cy="31445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300307F-E851-1F56-0BD3-F5E66E39B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99" y="1557275"/>
            <a:ext cx="3964237" cy="29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E106C-50FF-CEC7-C410-1C097AB2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Therapie</a:t>
            </a:r>
            <a:br>
              <a:rPr lang="nl-BE" dirty="0"/>
            </a:br>
            <a:r>
              <a:rPr lang="nl-BE" dirty="0"/>
              <a:t>Wat is de optimale behandelingsstrategie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CBABE9-A7EE-5854-97B5-74D439D3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42424"/>
                </a:solidFill>
                <a:latin typeface="Calibri" panose="020F0502020204030204" pitchFamily="34" charset="0"/>
              </a:rPr>
              <a:t>Niet vergeten: n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adien </a:t>
            </a:r>
            <a:r>
              <a:rPr lang="nl-NL" sz="2800" b="0" i="0" u="sng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controle van succes</a:t>
            </a:r>
            <a:r>
              <a:rPr lang="nl-NL" sz="2800" b="0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te verrichten</a:t>
            </a:r>
          </a:p>
          <a:p>
            <a:pPr algn="l"/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b="1" i="0" u="sng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Te vermijden</a:t>
            </a:r>
            <a:r>
              <a:rPr lang="nl-NL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Therapie minder dan 14d (behalve voor </a:t>
            </a:r>
            <a:r>
              <a:rPr lang="nl-NL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Tryplera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Sequentiële en hybride therapie</a:t>
            </a: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Triple therapie met </a:t>
            </a:r>
            <a:r>
              <a:rPr lang="nl-NL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clarithromycine</a:t>
            </a:r>
            <a:endParaRPr lang="nl-NL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814388" lvl="1" indent="-457200">
              <a:buFont typeface="Wingdings" panose="05000000000000000000" pitchFamily="2" charset="2"/>
              <a:buChar char="Ø"/>
            </a:pP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Laag gedoseerde PPI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8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A852B-1B33-2CED-0606-D0B277BF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8E0E89-1994-BD3E-4D77-1847B84C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HP dient </a:t>
            </a:r>
            <a:r>
              <a:rPr lang="nl-BE" u="sng" dirty="0"/>
              <a:t>actief</a:t>
            </a:r>
            <a:r>
              <a:rPr lang="nl-BE" dirty="0"/>
              <a:t> te worden </a:t>
            </a:r>
            <a:r>
              <a:rPr lang="nl-BE" u="sng" dirty="0"/>
              <a:t>opgespoord</a:t>
            </a:r>
            <a:r>
              <a:rPr lang="nl-BE" dirty="0"/>
              <a:t> in </a:t>
            </a:r>
            <a:r>
              <a:rPr lang="nl-BE" u="sng" dirty="0"/>
              <a:t>bepaalde groepen </a:t>
            </a:r>
            <a:r>
              <a:rPr lang="nl-BE" dirty="0"/>
              <a:t>patiënten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Elke patiënt </a:t>
            </a:r>
            <a:r>
              <a:rPr lang="nl-BE" dirty="0"/>
              <a:t>met HP dient adequaat te worden </a:t>
            </a:r>
            <a:r>
              <a:rPr lang="nl-BE" u="sng" dirty="0"/>
              <a:t>behandeld</a:t>
            </a:r>
            <a:r>
              <a:rPr lang="nl-BE" dirty="0"/>
              <a:t> om een zo hoog mogelijke kans op slagen te garanderen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Stijgende antibiotica resistentie – in onze streek </a:t>
            </a:r>
            <a:r>
              <a:rPr lang="nl-BE" u="sng" dirty="0" err="1"/>
              <a:t>Clarithro</a:t>
            </a:r>
            <a:r>
              <a:rPr lang="nl-BE" u="sng" dirty="0"/>
              <a:t> triple therapie te verlaten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BQT en N-BQT</a:t>
            </a:r>
            <a:r>
              <a:rPr lang="nl-BE" dirty="0"/>
              <a:t> gedurende </a:t>
            </a:r>
            <a:r>
              <a:rPr lang="nl-BE" u="sng" dirty="0"/>
              <a:t>10 </a:t>
            </a:r>
            <a:r>
              <a:rPr lang="nl-BE" u="sng" dirty="0" err="1"/>
              <a:t>resp</a:t>
            </a:r>
            <a:r>
              <a:rPr lang="nl-BE" u="sng" dirty="0"/>
              <a:t> 14 dagen </a:t>
            </a:r>
            <a:r>
              <a:rPr lang="nl-BE" dirty="0"/>
              <a:t>genieten de voorkeur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Kans op </a:t>
            </a:r>
            <a:r>
              <a:rPr lang="nl-BE" u="sng" dirty="0"/>
              <a:t>symptoom controle </a:t>
            </a:r>
            <a:r>
              <a:rPr lang="nl-BE" dirty="0" err="1"/>
              <a:t>igv</a:t>
            </a:r>
            <a:r>
              <a:rPr lang="nl-BE" dirty="0"/>
              <a:t> dyspepsie is eerder </a:t>
            </a:r>
            <a:r>
              <a:rPr lang="nl-BE" u="sng" dirty="0"/>
              <a:t>laag</a:t>
            </a:r>
            <a:r>
              <a:rPr lang="nl-BE" dirty="0"/>
              <a:t>: beloof niet teveel…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Leg uit </a:t>
            </a:r>
            <a:r>
              <a:rPr lang="nl-BE" dirty="0"/>
              <a:t>wat het doel/belang is van de behandeling en spoor aan de therapie correct en volledig in te nemen - ook al zijn er bijwerkingen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Controleer</a:t>
            </a:r>
            <a:r>
              <a:rPr lang="nl-BE" dirty="0"/>
              <a:t> op een correcte manier </a:t>
            </a:r>
            <a:r>
              <a:rPr lang="nl-BE" u="sng" dirty="0"/>
              <a:t>succes</a:t>
            </a:r>
            <a:r>
              <a:rPr lang="nl-BE" dirty="0"/>
              <a:t> van </a:t>
            </a:r>
            <a:r>
              <a:rPr lang="nl-BE" dirty="0" err="1"/>
              <a:t>eradicatie</a:t>
            </a:r>
            <a:r>
              <a:rPr lang="nl-BE" dirty="0"/>
              <a:t> met een gevoelige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790FE1-C8E5-1132-D226-7040FCE5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aan te passen bij 'Invoegen' 'Koptekst en voettekst'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50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F008C-8DB6-B5CD-0FB0-1002B9EB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Geschiedenis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8A09CA-3F86-70F7-274E-7BCB5DD4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19-20</a:t>
            </a:r>
            <a:r>
              <a:rPr lang="nl-BE" baseline="30000" dirty="0"/>
              <a:t>e</a:t>
            </a:r>
            <a:r>
              <a:rPr lang="nl-BE" dirty="0"/>
              <a:t> eeuw: meerdere rapporten “staafjes” / nut AB bij ulcera</a:t>
            </a:r>
          </a:p>
          <a:p>
            <a:r>
              <a:rPr lang="nl-BE" dirty="0"/>
              <a:t>1982: Marshall en Warren geslaagde kweek na lang paasweekend</a:t>
            </a:r>
          </a:p>
          <a:p>
            <a:r>
              <a:rPr lang="nl-BE" dirty="0"/>
              <a:t>1983: Veel scepticisme </a:t>
            </a:r>
            <a:r>
              <a:rPr lang="nl-BE" sz="1400" dirty="0"/>
              <a:t>presentatie van </a:t>
            </a:r>
            <a:r>
              <a:rPr lang="nl-BE" sz="1400" dirty="0" err="1"/>
              <a:t>Dr</a:t>
            </a:r>
            <a:r>
              <a:rPr lang="nl-BE" sz="1400" dirty="0"/>
              <a:t> Marshall werd zelfs geweigerd op meeting van de Australische </a:t>
            </a:r>
            <a:r>
              <a:rPr lang="nl-BE" sz="1400" dirty="0" err="1"/>
              <a:t>gastro</a:t>
            </a:r>
            <a:r>
              <a:rPr lang="nl-BE" sz="1400" dirty="0"/>
              <a:t> society</a:t>
            </a:r>
            <a:endParaRPr lang="nl-BE" dirty="0"/>
          </a:p>
          <a:p>
            <a:r>
              <a:rPr lang="nl-BE" dirty="0"/>
              <a:t>1989: Oprichting Europese </a:t>
            </a:r>
            <a:r>
              <a:rPr lang="nl-BE" dirty="0" err="1"/>
              <a:t>Helicobacter</a:t>
            </a:r>
            <a:r>
              <a:rPr lang="nl-BE" dirty="0"/>
              <a:t> Studie groep</a:t>
            </a:r>
          </a:p>
          <a:p>
            <a:r>
              <a:rPr lang="nl-BE" dirty="0"/>
              <a:t>Maastricht consensus rapporten</a:t>
            </a:r>
          </a:p>
          <a:p>
            <a:r>
              <a:rPr lang="nl-BE" dirty="0"/>
              <a:t>2005: Nobelprijs geneeskunde Marshall en Warren</a:t>
            </a:r>
          </a:p>
          <a:p>
            <a:r>
              <a:rPr lang="nl-BE" dirty="0"/>
              <a:t>2012: Therapie voorbehouden voor </a:t>
            </a:r>
            <a:r>
              <a:rPr lang="nl-BE" dirty="0" err="1"/>
              <a:t>pt</a:t>
            </a:r>
            <a:r>
              <a:rPr lang="nl-BE" dirty="0"/>
              <a:t> met klinische manifestaties van </a:t>
            </a:r>
            <a:r>
              <a:rPr lang="nl-BE" dirty="0" err="1"/>
              <a:t>Hp</a:t>
            </a:r>
            <a:endParaRPr lang="nl-BE" dirty="0"/>
          </a:p>
          <a:p>
            <a:r>
              <a:rPr lang="nl-BE" dirty="0"/>
              <a:t>2022: Behandeling voor alle </a:t>
            </a:r>
            <a:r>
              <a:rPr lang="nl-BE" dirty="0" err="1"/>
              <a:t>Hp</a:t>
            </a:r>
            <a:r>
              <a:rPr lang="nl-BE" dirty="0"/>
              <a:t> + patiënten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51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FE561-9FE6-7A5B-9328-CD4A9A4E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CA3595-516B-E99E-F4D7-206E5F3FF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406" y="300245"/>
            <a:ext cx="12209406" cy="64252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674776A-2DEA-41D3-22CC-01DB50537231}"/>
              </a:ext>
            </a:extLst>
          </p:cNvPr>
          <p:cNvSpPr/>
          <p:nvPr/>
        </p:nvSpPr>
        <p:spPr>
          <a:xfrm>
            <a:off x="9107424" y="5504688"/>
            <a:ext cx="2944368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8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376C2-CA17-F540-8D55-E4CE04B6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Geschiedenis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00BFDEE-5043-6F4D-B2AB-A640ACA4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144" y="1432258"/>
            <a:ext cx="2188407" cy="27967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6B2CF7-28BC-2A46-8DA5-720273998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5484" y="1482739"/>
            <a:ext cx="2357282" cy="279693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78C7919-AF84-2A49-956F-E4A49FE9397C}"/>
              </a:ext>
            </a:extLst>
          </p:cNvPr>
          <p:cNvSpPr txBox="1"/>
          <p:nvPr/>
        </p:nvSpPr>
        <p:spPr>
          <a:xfrm>
            <a:off x="550862" y="4410079"/>
            <a:ext cx="1893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Barry Marshall</a:t>
            </a:r>
          </a:p>
          <a:p>
            <a:r>
              <a:rPr lang="nl-BE" sz="2000" dirty="0"/>
              <a:t>1951</a:t>
            </a:r>
          </a:p>
          <a:p>
            <a:r>
              <a:rPr lang="nl-BE" sz="2000" dirty="0"/>
              <a:t>Microbioloog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5BCCF1-04AD-E440-9D8F-23DEEF121610}"/>
              </a:ext>
            </a:extLst>
          </p:cNvPr>
          <p:cNvSpPr txBox="1"/>
          <p:nvPr/>
        </p:nvSpPr>
        <p:spPr>
          <a:xfrm>
            <a:off x="3415484" y="4410079"/>
            <a:ext cx="244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Robin Warren</a:t>
            </a:r>
          </a:p>
          <a:p>
            <a:r>
              <a:rPr lang="nl-BE" sz="2000" dirty="0"/>
              <a:t>1937</a:t>
            </a:r>
          </a:p>
          <a:p>
            <a:r>
              <a:rPr lang="nl-BE" sz="2000" dirty="0"/>
              <a:t>Anatoom patholoog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D1D4D2-3A4A-118B-4DAB-E0B7F8110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699" y="803720"/>
            <a:ext cx="5313438" cy="51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0DD56C-BEA9-3F5C-E9BA-C33D473C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4"/>
            <a:ext cx="4221163" cy="1008000"/>
          </a:xfrm>
        </p:spPr>
        <p:txBody>
          <a:bodyPr/>
          <a:lstStyle/>
          <a:p>
            <a:r>
              <a:rPr lang="nl-NL" sz="3200" dirty="0" err="1"/>
              <a:t>Helicobacter</a:t>
            </a:r>
            <a:r>
              <a:rPr lang="nl-NL" sz="3200" dirty="0"/>
              <a:t> pylori </a:t>
            </a:r>
            <a:endParaRPr lang="en-US" sz="3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6373F7-15FC-E41E-635B-EB6E8489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906" y="1879409"/>
            <a:ext cx="2146829" cy="3099182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A40689C-4D91-4694-C6B9-E83A22EB1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8725"/>
            <a:ext cx="4221162" cy="4680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2"/>
                </a:solidFill>
                <a:latin typeface="Arial" panose="020B0604020202020204" pitchFamily="34" charset="0"/>
              </a:rPr>
              <a:t>Spiraalvormige, gram negatieve bacterie met </a:t>
            </a:r>
            <a:r>
              <a:rPr lang="nl-NL" dirty="0" err="1">
                <a:solidFill>
                  <a:srgbClr val="202122"/>
                </a:solidFill>
                <a:latin typeface="Arial" panose="020B0604020202020204" pitchFamily="34" charset="0"/>
              </a:rPr>
              <a:t>flagellen</a:t>
            </a:r>
            <a:endParaRPr lang="nl-N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Overleeft in het zure milieu van de maag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2"/>
                </a:solidFill>
                <a:latin typeface="Arial" panose="020B0604020202020204" pitchFamily="34" charset="0"/>
              </a:rPr>
              <a:t>Leven in een 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ammoniak wolk = cytotoxisch geproduceerd via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urease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enzyme</a:t>
            </a:r>
            <a:endParaRPr lang="nl-N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Adhesines</a:t>
            </a: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C8C869C-1F33-ABE0-C42C-3983C347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713" y="804037"/>
            <a:ext cx="4129023" cy="25893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8B25F5-3E18-79E6-235E-E78B2FE6E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713" y="3731387"/>
            <a:ext cx="4129023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400699A-9B69-326E-F9C7-49EA2C70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0275" cy="1008000"/>
          </a:xfrm>
        </p:spPr>
        <p:txBody>
          <a:bodyPr/>
          <a:lstStyle/>
          <a:p>
            <a:r>
              <a:rPr lang="en-US" dirty="0" err="1"/>
              <a:t>Wereldwijde</a:t>
            </a:r>
            <a:r>
              <a:rPr lang="en-US" dirty="0"/>
              <a:t> </a:t>
            </a:r>
            <a:r>
              <a:rPr lang="en-US" dirty="0" err="1"/>
              <a:t>prevalentie</a:t>
            </a:r>
            <a:r>
              <a:rPr lang="en-US" dirty="0"/>
              <a:t> van HP</a:t>
            </a:r>
            <a:br>
              <a:rPr lang="en-US" dirty="0"/>
            </a:br>
            <a:r>
              <a:rPr lang="en-US" sz="2000" dirty="0" err="1"/>
              <a:t>Dalende</a:t>
            </a:r>
            <a:r>
              <a:rPr lang="en-US" sz="2000" dirty="0"/>
              <a:t> </a:t>
            </a:r>
            <a:r>
              <a:rPr lang="en-US" sz="2000" dirty="0" err="1"/>
              <a:t>prevalentie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2CA9A14-5AC4-DD00-1518-7122CB997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1293" y="1664725"/>
            <a:ext cx="6829411" cy="4644000"/>
          </a:xfrm>
          <a:noFill/>
        </p:spPr>
      </p:pic>
    </p:spTree>
    <p:extLst>
      <p:ext uri="{BB962C8B-B14F-4D97-AF65-F5344CB8AC3E}">
        <p14:creationId xmlns:p14="http://schemas.microsoft.com/office/powerpoint/2010/main" val="12287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ADD5B-AB34-B078-BCD2-209924A4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Transmissie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4D3CC3-9BD6-54ED-3FBB-90FAEAF22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Deels ongekend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dirty="0"/>
              <a:t>&gt; Infectie op kinderleeftijd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dirty="0"/>
              <a:t>&gt; Moeder op kind (&lt; voedsel, water, huisdieren)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dirty="0"/>
              <a:t>Kans op re-infectie is laag (1-2% in geïndustrialiseerde landen)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BE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A46966-6026-2F01-DA4C-9B602EB1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56350"/>
            <a:ext cx="8355394" cy="365125"/>
          </a:xfrm>
        </p:spPr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Garcés-Duran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et al.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Belgian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consensus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pylori management 2023. Acta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Belg. 2023 Jan-Mar;86(1):74-91.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50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D9638-0BB3-BE84-50E4-A942FDC4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testen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BB1EBE-F251-4609-2FA7-A7E3ACE2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Peptische</a:t>
            </a:r>
            <a:r>
              <a:rPr lang="en-US" dirty="0"/>
              <a:t> </a:t>
            </a:r>
            <a:r>
              <a:rPr lang="en-US" dirty="0" err="1"/>
              <a:t>ulcera</a:t>
            </a:r>
            <a:r>
              <a:rPr lang="en-US" dirty="0"/>
              <a:t> (</a:t>
            </a:r>
            <a:r>
              <a:rPr lang="en-US" dirty="0" err="1"/>
              <a:t>heden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verleden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Maagca</a:t>
            </a:r>
            <a:r>
              <a:rPr lang="en-US" dirty="0"/>
              <a:t> (</a:t>
            </a:r>
            <a:r>
              <a:rPr lang="en-US" dirty="0" err="1"/>
              <a:t>actief</a:t>
            </a:r>
            <a:r>
              <a:rPr lang="en-US" dirty="0"/>
              <a:t> of </a:t>
            </a:r>
            <a:r>
              <a:rPr lang="en-US" dirty="0" err="1"/>
              <a:t>familiaal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MALT </a:t>
            </a:r>
            <a:r>
              <a:rPr lang="en-US" dirty="0" err="1"/>
              <a:t>lymfoom</a:t>
            </a:r>
            <a:r>
              <a:rPr lang="en-US" dirty="0"/>
              <a:t> (</a:t>
            </a:r>
            <a:r>
              <a:rPr lang="en-US" dirty="0" err="1"/>
              <a:t>actief</a:t>
            </a:r>
            <a:r>
              <a:rPr lang="en-US" dirty="0"/>
              <a:t> of </a:t>
            </a:r>
            <a:r>
              <a:rPr lang="en-US" dirty="0" err="1"/>
              <a:t>familiaal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Dyspepsie</a:t>
            </a:r>
            <a:r>
              <a:rPr lang="en-US" dirty="0"/>
              <a:t> (</a:t>
            </a:r>
            <a:r>
              <a:rPr lang="en-US" i="1" dirty="0"/>
              <a:t>CAVE effect op </a:t>
            </a:r>
            <a:r>
              <a:rPr lang="en-US" i="1" dirty="0" err="1"/>
              <a:t>klachten</a:t>
            </a:r>
            <a:r>
              <a:rPr lang="en-US" i="1" dirty="0"/>
              <a:t> in max 10% van de </a:t>
            </a:r>
            <a:r>
              <a:rPr lang="en-US" i="1" dirty="0" err="1"/>
              <a:t>patiënten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chronisch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PPI (</a:t>
            </a:r>
            <a:r>
              <a:rPr lang="en-US" dirty="0" err="1"/>
              <a:t>vb</a:t>
            </a:r>
            <a:r>
              <a:rPr lang="en-US" dirty="0"/>
              <a:t> Barrett, GERD,…)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Voor</a:t>
            </a:r>
            <a:r>
              <a:rPr lang="en-US" dirty="0"/>
              <a:t> (</a:t>
            </a:r>
            <a:r>
              <a:rPr lang="en-US" dirty="0" err="1"/>
              <a:t>chronisch</a:t>
            </a:r>
            <a:r>
              <a:rPr lang="en-US" dirty="0"/>
              <a:t>) </a:t>
            </a:r>
            <a:r>
              <a:rPr lang="en-US" dirty="0" err="1"/>
              <a:t>gebruik</a:t>
            </a:r>
            <a:r>
              <a:rPr lang="en-US" dirty="0"/>
              <a:t> van NSAID/Asa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Immune </a:t>
            </a:r>
            <a:r>
              <a:rPr lang="en-US" dirty="0" err="1"/>
              <a:t>thrombocytopenische</a:t>
            </a:r>
            <a:r>
              <a:rPr lang="en-US" dirty="0"/>
              <a:t> purpura (ITP)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Onverklaarde</a:t>
            </a:r>
            <a:r>
              <a:rPr lang="en-US" dirty="0"/>
              <a:t> </a:t>
            </a:r>
            <a:r>
              <a:rPr lang="en-US" dirty="0" err="1"/>
              <a:t>ferriprieve</a:t>
            </a:r>
            <a:r>
              <a:rPr lang="en-US" dirty="0"/>
              <a:t> </a:t>
            </a:r>
            <a:r>
              <a:rPr lang="en-US" dirty="0" err="1"/>
              <a:t>anemie</a:t>
            </a:r>
            <a:r>
              <a:rPr lang="en-US" dirty="0"/>
              <a:t>/vit B12 </a:t>
            </a:r>
            <a:r>
              <a:rPr lang="en-US" dirty="0" err="1"/>
              <a:t>tekort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Voorafgaand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bariatrische</a:t>
            </a:r>
            <a:r>
              <a:rPr lang="en-US" dirty="0"/>
              <a:t> </a:t>
            </a:r>
            <a:r>
              <a:rPr lang="en-US" dirty="0" err="1"/>
              <a:t>heelkunde</a:t>
            </a:r>
            <a:r>
              <a:rPr lang="en-US" dirty="0"/>
              <a:t> (gastric bypass)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</a:t>
            </a:r>
            <a:r>
              <a:rPr lang="nl-BE" dirty="0" err="1"/>
              <a:t>graadsverwanten</a:t>
            </a:r>
            <a:r>
              <a:rPr lang="nl-BE" dirty="0"/>
              <a:t> en gezinsleden HP positieve patiënt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F2CA7B-8959-5DB9-3DDA-807C68A3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56350"/>
            <a:ext cx="8401114" cy="365125"/>
          </a:xfrm>
        </p:spPr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Garcés-Duran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et al.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Belgian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consensus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pylori management 2023. Acta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Belg. 2023 Jan-Mar;86(1):74-91. 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CFD36A-F03A-55C4-1779-D09E33E1296C}"/>
              </a:ext>
            </a:extLst>
          </p:cNvPr>
          <p:cNvSpPr txBox="1"/>
          <p:nvPr/>
        </p:nvSpPr>
        <p:spPr>
          <a:xfrm>
            <a:off x="7324344" y="1664725"/>
            <a:ext cx="475488" cy="126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BC53064-D17F-650D-4A12-3C8C57E3B194}"/>
              </a:ext>
            </a:extLst>
          </p:cNvPr>
          <p:cNvSpPr txBox="1"/>
          <p:nvPr/>
        </p:nvSpPr>
        <p:spPr>
          <a:xfrm>
            <a:off x="6729984" y="2295661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Type 1 carcinogeen!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318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C0673-B987-E9A3-5FFB-F0D52227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testen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1A8CCE1-1C9F-1F3E-9313-31CF00899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327" y="1436222"/>
            <a:ext cx="7767344" cy="464343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77E428-1828-C0D7-D8F6-44D56B3D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56350"/>
            <a:ext cx="8291386" cy="365125"/>
          </a:xfrm>
        </p:spPr>
        <p:txBody>
          <a:bodyPr/>
          <a:lstStyle/>
          <a:p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Garcés-Duran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et al.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Belgian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consensus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Helicobacter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pylori management 2023. Acta </a:t>
            </a:r>
            <a:r>
              <a:rPr lang="nl-NL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nl-NL" b="0" i="0" dirty="0">
                <a:solidFill>
                  <a:srgbClr val="212121"/>
                </a:solidFill>
                <a:effectLst/>
                <a:latin typeface="BlinkMacSystemFont"/>
              </a:rPr>
              <a:t> Belg. 2023 Jan-Mar;86(1):74-91. </a:t>
            </a:r>
            <a:endParaRPr lang="nl-BE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60D1394-2B51-5597-857D-0D1CCFF7B932}"/>
              </a:ext>
            </a:extLst>
          </p:cNvPr>
          <p:cNvCxnSpPr/>
          <p:nvPr/>
        </p:nvCxnSpPr>
        <p:spPr>
          <a:xfrm>
            <a:off x="5162169" y="3895344"/>
            <a:ext cx="1571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A1CF865-8914-3530-F362-8E3CCCA1F00E}"/>
              </a:ext>
            </a:extLst>
          </p:cNvPr>
          <p:cNvCxnSpPr>
            <a:cxnSpLocks/>
          </p:cNvCxnSpPr>
          <p:nvPr/>
        </p:nvCxnSpPr>
        <p:spPr>
          <a:xfrm>
            <a:off x="4330636" y="1652016"/>
            <a:ext cx="1951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E4878D1-3EFA-9B09-E2AA-0FB6BB8548EC}"/>
              </a:ext>
            </a:extLst>
          </p:cNvPr>
          <p:cNvSpPr txBox="1"/>
          <p:nvPr/>
        </p:nvSpPr>
        <p:spPr>
          <a:xfrm>
            <a:off x="9813486" y="2300149"/>
            <a:ext cx="1335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30 euro (8 euro </a:t>
            </a:r>
            <a:r>
              <a:rPr lang="nl-BE" sz="1100" dirty="0" err="1"/>
              <a:t>pt</a:t>
            </a:r>
            <a:r>
              <a:rPr lang="nl-BE" sz="1100" dirty="0"/>
              <a:t>)</a:t>
            </a:r>
            <a:endParaRPr lang="nl-NL" sz="11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E7554C6-C0F6-A70D-58F5-F4B97AC1A44E}"/>
              </a:ext>
            </a:extLst>
          </p:cNvPr>
          <p:cNvSpPr txBox="1"/>
          <p:nvPr/>
        </p:nvSpPr>
        <p:spPr>
          <a:xfrm>
            <a:off x="9824635" y="2664714"/>
            <a:ext cx="1152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178 euro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2535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ZSL thema">
  <a:themeElements>
    <a:clrScheme name="AZSint-Lucas">
      <a:dk1>
        <a:sysClr val="windowText" lastClr="000000"/>
      </a:dk1>
      <a:lt1>
        <a:sysClr val="window" lastClr="FFFFFF"/>
      </a:lt1>
      <a:dk2>
        <a:srgbClr val="5F737D"/>
      </a:dk2>
      <a:lt2>
        <a:srgbClr val="DFE8ED"/>
      </a:lt2>
      <a:accent1>
        <a:srgbClr val="F7A600"/>
      </a:accent1>
      <a:accent2>
        <a:srgbClr val="EC6600"/>
      </a:accent2>
      <a:accent3>
        <a:srgbClr val="D51317"/>
      </a:accent3>
      <a:accent4>
        <a:srgbClr val="93B2C2"/>
      </a:accent4>
      <a:accent5>
        <a:srgbClr val="00A3C0"/>
      </a:accent5>
      <a:accent6>
        <a:srgbClr val="92BF18"/>
      </a:accent6>
      <a:hlink>
        <a:srgbClr val="5F737D"/>
      </a:hlink>
      <a:folHlink>
        <a:srgbClr val="D51317"/>
      </a:folHlink>
    </a:clrScheme>
    <a:fontScheme name="AZS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ZSL_PPT_template" id="{0A7515F1-2F5D-4A47-B7BD-1395D071916E}" vid="{87D5EA22-3053-4F32-9D76-BFEAC3F5072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87E729769A349BF04E6E555984BD5" ma:contentTypeVersion="1" ma:contentTypeDescription="Een nieuw document maken." ma:contentTypeScope="" ma:versionID="454a105fe0a3b17ed1f5fc9f54a06b49">
  <xsd:schema xmlns:xsd="http://www.w3.org/2001/XMLSchema" xmlns:xs="http://www.w3.org/2001/XMLSchema" xmlns:p="http://schemas.microsoft.com/office/2006/metadata/properties" xmlns:ns2="1ec10845-4f54-4501-8531-206df5d17538" targetNamespace="http://schemas.microsoft.com/office/2006/metadata/properties" ma:root="true" ma:fieldsID="8312fb5c90fb05678abfc96ace5622de" ns2:_="">
    <xsd:import namespace="1ec10845-4f54-4501-8531-206df5d1753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10845-4f54-4501-8531-206df5d175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51CDC4-501D-43A0-8BF3-8184819792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E8B985-19D6-438F-BD1F-0F5F6112C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10845-4f54-4501-8531-206df5d17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6AD812-34F1-44B0-A466-B82245359C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Sjabloon_Powerpointpresentatie (1)</Template>
  <TotalTime>0</TotalTime>
  <Words>1841</Words>
  <Application>Microsoft Office PowerPoint</Application>
  <PresentationFormat>Breedbeeld</PresentationFormat>
  <Paragraphs>260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BlinkMacSystemFont</vt:lpstr>
      <vt:lpstr>Calibri</vt:lpstr>
      <vt:lpstr>Open Sans</vt:lpstr>
      <vt:lpstr>Roboto</vt:lpstr>
      <vt:lpstr>Wingdings</vt:lpstr>
      <vt:lpstr>AZSL thema</vt:lpstr>
      <vt:lpstr>Helicobacter pylori behandeling Belgische consensus 2023 Maastricht VI consensus 2022 Regionaal resistentiepatroon</vt:lpstr>
      <vt:lpstr>Behandeling van Helicobacter pylori  Waarom zo moeilijk?</vt:lpstr>
      <vt:lpstr>Geschiedenis</vt:lpstr>
      <vt:lpstr>Geschiedenis</vt:lpstr>
      <vt:lpstr>Helicobacter pylori </vt:lpstr>
      <vt:lpstr>Wereldwijde prevalentie van HP Dalende prevalentie</vt:lpstr>
      <vt:lpstr>Transmissie</vt:lpstr>
      <vt:lpstr>Wie testen</vt:lpstr>
      <vt:lpstr>Hoe testen</vt:lpstr>
      <vt:lpstr>C13 ureum ademtest</vt:lpstr>
      <vt:lpstr>Hoe testen</vt:lpstr>
      <vt:lpstr>Behandeling Waarom (high dose) PPI</vt:lpstr>
      <vt:lpstr>Behandeling Waarom combinatie van verschillende antibiotica en PPI?</vt:lpstr>
      <vt:lpstr>Therapie Wat is de optimale behandelingsstrategie</vt:lpstr>
      <vt:lpstr>Therapie Clarithromycine resistentie: nationaal</vt:lpstr>
      <vt:lpstr>Therapie Clarithromycine resistentie: Vlaanderen</vt:lpstr>
      <vt:lpstr>Therapie Clarithromycine resistentie: Vlaanderen</vt:lpstr>
      <vt:lpstr>Therapie Clarithromycine resistentie: Vlaanderen</vt:lpstr>
      <vt:lpstr>Therapie Belgische consensus HP management 2023</vt:lpstr>
      <vt:lpstr>Therapie Maastricht VI consensus 2022</vt:lpstr>
      <vt:lpstr>Therapie BAPCOC 2022</vt:lpstr>
      <vt:lpstr>Therapie Wat is de optimale behandelingsstrategie</vt:lpstr>
      <vt:lpstr>Therapie  Praktische info</vt:lpstr>
      <vt:lpstr>Therapie Wat is de optimale behandelingsstrategie</vt:lpstr>
      <vt:lpstr>Therapie Wat is de optimale behandelingsstrategie</vt:lpstr>
      <vt:lpstr>Therapie Wat is de optimale behandelingsstrategie</vt:lpstr>
      <vt:lpstr>Therapie  Praktische info</vt:lpstr>
      <vt:lpstr>Therapie Wat is de optimale behandelingsstrategie</vt:lpstr>
      <vt:lpstr>Take home messages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Titeldia (titel max. 2 regels)</dc:title>
  <dc:creator>Amelie Decock</dc:creator>
  <cp:lastModifiedBy>Annys Nike</cp:lastModifiedBy>
  <cp:revision>3</cp:revision>
  <dcterms:created xsi:type="dcterms:W3CDTF">2023-11-14T19:40:36Z</dcterms:created>
  <dcterms:modified xsi:type="dcterms:W3CDTF">2023-12-07T12:55:01Z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0x01010040187E729769A349BF04E6E555984BD5</vt:lpwstr>
  </property>
</Properties>
</file>